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0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15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247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95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83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1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5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86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733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65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3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A0A5-7AE8-42C7-853F-E05D5F6C0F51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95AB-C37E-4BFE-BE58-9B739F2F72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0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55589"/>
            <a:ext cx="9144000" cy="65902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VZHODNA EVROPA IN SEVERNA AZIJA</a:t>
            </a:r>
            <a:endParaRPr lang="sl-SI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01" y="1839097"/>
            <a:ext cx="4668537" cy="4668537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3939" y="2352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2661" y="299224"/>
            <a:ext cx="10515600" cy="557513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PODNEBJE in RASTJE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5016" y="1136822"/>
            <a:ext cx="10348784" cy="5040141"/>
          </a:xfrm>
        </p:spPr>
        <p:txBody>
          <a:bodyPr/>
          <a:lstStyle/>
          <a:p>
            <a:r>
              <a:rPr lang="sl-SI" dirty="0" smtClean="0"/>
              <a:t>Tundrsko podnebje – tundra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Zmerno hladno podnebje - tajga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Celinsko podnebje - stepa</a:t>
            </a:r>
            <a:endParaRPr lang="sl-SI" dirty="0"/>
          </a:p>
        </p:txBody>
      </p:sp>
      <p:pic>
        <p:nvPicPr>
          <p:cNvPr id="1026" name="Picture 2" descr="https://upload.wikimedia.org/wikipedia/commons/8/87/Tundra_in_Sibe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39" y="225083"/>
            <a:ext cx="3190103" cy="21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-2725" t="404" r="10817" b="-404"/>
          <a:stretch/>
        </p:blipFill>
        <p:spPr>
          <a:xfrm>
            <a:off x="6097541" y="2463253"/>
            <a:ext cx="3335297" cy="2041289"/>
          </a:xfrm>
          <a:prstGeom prst="rect">
            <a:avLst/>
          </a:prstGeom>
        </p:spPr>
      </p:pic>
      <p:sp>
        <p:nvSpPr>
          <p:cNvPr id="5" name="AutoShape 4" descr="STEPA IN PRERIJA STEPA IN PRER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139" y="4641657"/>
            <a:ext cx="3220996" cy="2202844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0600" y="386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5205" y="286132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Tečaj mraza?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1.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785" y="1397766"/>
            <a:ext cx="7864560" cy="5336666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257" y="2223659"/>
            <a:ext cx="609600" cy="609600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257" y="3840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5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822" y="134466"/>
            <a:ext cx="10515600" cy="1325563"/>
          </a:xfrm>
        </p:spPr>
        <p:txBody>
          <a:bodyPr/>
          <a:lstStyle/>
          <a:p>
            <a:r>
              <a:rPr lang="sl-SI" sz="4000" b="1" dirty="0" smtClean="0">
                <a:solidFill>
                  <a:srgbClr val="FF0000"/>
                </a:solidFill>
              </a:rPr>
              <a:t>POSELITEV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3427" y="1135083"/>
            <a:ext cx="8880389" cy="5560862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0929" y="299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</Words>
  <Application>Microsoft Office PowerPoint</Application>
  <PresentationFormat>Širokozaslonsko</PresentationFormat>
  <Paragraphs>18</Paragraphs>
  <Slides>4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   VZHODNA EVROPA IN SEVERNA AZIJA</vt:lpstr>
      <vt:lpstr>PODNEBJE in RASTJE</vt:lpstr>
      <vt:lpstr>Tečaj mraza?</vt:lpstr>
      <vt:lpstr>POSELITEV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6</cp:revision>
  <dcterms:created xsi:type="dcterms:W3CDTF">2020-05-25T18:47:53Z</dcterms:created>
  <dcterms:modified xsi:type="dcterms:W3CDTF">2020-05-25T19:33:26Z</dcterms:modified>
</cp:coreProperties>
</file>