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PMTMRWod9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>
                <a:latin typeface="Chiller" panose="04020404031007020602" pitchFamily="82" charset="0"/>
              </a:rPr>
              <a:t>Likovno ustvarjanje </a:t>
            </a:r>
            <a:endParaRPr lang="sl-SI" dirty="0">
              <a:latin typeface="Chiller" panose="04020404031007020602" pitchFamily="82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Za športno veselje na vrtu</a:t>
            </a:r>
          </a:p>
          <a:p>
            <a:endParaRPr lang="sl-SI" dirty="0"/>
          </a:p>
          <a:p>
            <a:r>
              <a:rPr lang="sl-SI" sz="1200" dirty="0" smtClean="0">
                <a:latin typeface="Chiller" panose="04020404031007020602" pitchFamily="82" charset="0"/>
              </a:rPr>
              <a:t>Tanja Pavlič</a:t>
            </a:r>
          </a:p>
        </p:txBody>
      </p:sp>
    </p:spTree>
    <p:extLst>
      <p:ext uri="{BB962C8B-B14F-4D97-AF65-F5344CB8AC3E}">
        <p14:creationId xmlns:p14="http://schemas.microsoft.com/office/powerpoint/2010/main" val="408046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>
                <a:latin typeface="Chiller" panose="04020404031007020602" pitchFamily="82" charset="0"/>
              </a:rPr>
              <a:t>Na koncu pa lahko sprejmeš še izziv in se z žogicami, ki si jih izdelal/-a iz nogavice / balončka in riža, naučiš…</a:t>
            </a:r>
            <a:endParaRPr lang="sl-SI" dirty="0">
              <a:latin typeface="Chiller" panose="04020404031007020602" pitchFamily="82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4200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5400" dirty="0" smtClean="0">
                <a:latin typeface="Chiller" panose="04020404031007020602" pitchFamily="82" charset="0"/>
              </a:rPr>
              <a:t>Žongliranja! </a:t>
            </a:r>
            <a:endParaRPr lang="sl-SI" sz="5400" dirty="0">
              <a:latin typeface="Chiller" panose="04020404031007020602" pitchFamily="82" charset="0"/>
            </a:endParaRPr>
          </a:p>
        </p:txBody>
      </p:sp>
      <p:pic>
        <p:nvPicPr>
          <p:cNvPr id="5" name="2PMTMRWod9s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824153" y="2766579"/>
            <a:ext cx="4572000" cy="2571750"/>
          </a:xfrm>
          <a:prstGeom prst="rect">
            <a:avLst/>
          </a:prstGeom>
        </p:spPr>
      </p:pic>
      <p:sp>
        <p:nvSpPr>
          <p:cNvPr id="9" name="Pravokotnik 8"/>
          <p:cNvSpPr/>
          <p:nvPr/>
        </p:nvSpPr>
        <p:spPr>
          <a:xfrm>
            <a:off x="1637607" y="5445838"/>
            <a:ext cx="1986743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dirty="0"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Oglej si video za pomoč.</a:t>
            </a:r>
          </a:p>
        </p:txBody>
      </p:sp>
      <p:cxnSp>
        <p:nvCxnSpPr>
          <p:cNvPr id="11" name="Raven puščični povezovalnik 10"/>
          <p:cNvCxnSpPr/>
          <p:nvPr/>
        </p:nvCxnSpPr>
        <p:spPr>
          <a:xfrm flipV="1">
            <a:off x="2959331" y="4563687"/>
            <a:ext cx="1729047" cy="774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75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>
                <a:latin typeface="Chiller" panose="04020404031007020602" pitchFamily="82" charset="0"/>
              </a:rPr>
              <a:t>Ustvari pripomočke za poletne igre in uživaj na vrtu. Potrebuješ: 10 pločevink, tempera barve in malo domišljije.</a:t>
            </a:r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508" y="2265031"/>
            <a:ext cx="2737246" cy="3649662"/>
          </a:xfr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896" y="2191415"/>
            <a:ext cx="2737246" cy="3649662"/>
          </a:xfrm>
          <a:prstGeom prst="rect">
            <a:avLst/>
          </a:prstGeom>
        </p:spPr>
      </p:pic>
      <p:cxnSp>
        <p:nvCxnSpPr>
          <p:cNvPr id="14" name="Raven puščični povezovalnik 13"/>
          <p:cNvCxnSpPr/>
          <p:nvPr/>
        </p:nvCxnSpPr>
        <p:spPr>
          <a:xfrm>
            <a:off x="2073532" y="2586457"/>
            <a:ext cx="2755668" cy="1429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avokotnik 14"/>
          <p:cNvSpPr/>
          <p:nvPr/>
        </p:nvSpPr>
        <p:spPr>
          <a:xfrm>
            <a:off x="556953" y="2460909"/>
            <a:ext cx="1753985" cy="1734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800" dirty="0"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Pomembno</a:t>
            </a:r>
            <a:r>
              <a:rPr lang="sl-SI" dirty="0"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: pred začetkom dela potolči po </a:t>
            </a:r>
            <a:r>
              <a:rPr lang="sl-SI" dirty="0" smtClean="0"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robu, da ne bo več oster in nevaren za poškodbe.</a:t>
            </a:r>
            <a:endParaRPr lang="sl-SI" dirty="0">
              <a:latin typeface="Chiller" panose="040204040310070206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ine Dragons - On Top Of The Worl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Chiller" panose="04020404031007020602" pitchFamily="82" charset="0"/>
              </a:rPr>
              <a:t>To je tudi super timsko delo.</a:t>
            </a:r>
            <a:endParaRPr lang="sl-SI" dirty="0">
              <a:latin typeface="Chiller" panose="04020404031007020602" pitchFamily="82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320" y="1725418"/>
            <a:ext cx="5642716" cy="4232037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281" y="2770995"/>
            <a:ext cx="238125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60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>
                <a:latin typeface="Chiller" panose="04020404031007020602" pitchFamily="82" charset="0"/>
              </a:rPr>
              <a:t>Pločevinke pobarvaj in označi s števili, ki bodo predstavljala točke v različnih igrah. Likovno ustvarjanje je v tvojih rokah – pisane barve, vzorci, simboli poletja in veselja…</a:t>
            </a:r>
            <a:endParaRPr lang="sl-SI" dirty="0">
              <a:latin typeface="Chiller" panose="04020404031007020602" pitchFamily="82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593" y="2065867"/>
            <a:ext cx="5208741" cy="3906556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314" y="3119032"/>
            <a:ext cx="25431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13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>
                <a:latin typeface="Chiller" panose="04020404031007020602" pitchFamily="82" charset="0"/>
              </a:rPr>
              <a:t>Če nimaš primernih žogic, lahko narediš tudi te. Lahko si pomagaš s starimi nogavicami ali balončki, ki jih napolniš z rižem.</a:t>
            </a:r>
            <a:endParaRPr lang="sl-SI" dirty="0">
              <a:latin typeface="Chiller" panose="04020404031007020602" pitchFamily="82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335" y="2216353"/>
            <a:ext cx="2737246" cy="3649662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13" y="2605693"/>
            <a:ext cx="3707476" cy="247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8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Chiller" panose="04020404031007020602" pitchFamily="82" charset="0"/>
              </a:rPr>
              <a:t>Sedaj pa je čas za špas. Prva zabava je lahko kegljanje.</a:t>
            </a:r>
            <a:endParaRPr lang="sl-SI" dirty="0">
              <a:latin typeface="Chiller" panose="04020404031007020602" pitchFamily="82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72" y="2000222"/>
            <a:ext cx="3806558" cy="3649662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523" y="2156805"/>
            <a:ext cx="4593493" cy="307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3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Chiller" panose="04020404031007020602" pitchFamily="82" charset="0"/>
              </a:rPr>
              <a:t>Druga igra je lahko zbijanje pločevink zloženih v piramido.</a:t>
            </a:r>
            <a:endParaRPr lang="sl-SI" dirty="0">
              <a:latin typeface="Chiller" panose="04020404031007020602" pitchFamily="82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63" y="2065867"/>
            <a:ext cx="3649662" cy="3649662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" t="54062" r="239" b="120"/>
          <a:stretch/>
        </p:blipFill>
        <p:spPr>
          <a:xfrm>
            <a:off x="5411586" y="2065867"/>
            <a:ext cx="4547062" cy="314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593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Chiller" panose="04020404031007020602" pitchFamily="82" charset="0"/>
              </a:rPr>
              <a:t>In tretja igra, ki vam bo v poletno veselje – 3 v vrsto. </a:t>
            </a:r>
            <a:endParaRPr lang="sl-SI" dirty="0">
              <a:latin typeface="Chiller" panose="04020404031007020602" pitchFamily="82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022" y="1810577"/>
            <a:ext cx="2998814" cy="399841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13" y="2364624"/>
            <a:ext cx="3973484" cy="265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Chiller" panose="04020404031007020602" pitchFamily="82" charset="0"/>
              </a:rPr>
              <a:t>Še ena igra, ki se jo lahko greste s prijatelji...</a:t>
            </a:r>
            <a:endParaRPr lang="sl-SI" dirty="0">
              <a:latin typeface="Chiller" panose="04020404031007020602" pitchFamily="82" charset="0"/>
            </a:endParaRP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>
                <a:latin typeface="Chiller" panose="04020404031007020602" pitchFamily="82" charset="0"/>
              </a:rPr>
              <a:t>Ciljanje pločevink z žogicami… </a:t>
            </a:r>
            <a:endParaRPr lang="sl-SI" dirty="0">
              <a:latin typeface="Chiller" panose="04020404031007020602" pitchFamily="82" charset="0"/>
            </a:endParaRPr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72" y="2946929"/>
            <a:ext cx="3391779" cy="2850048"/>
          </a:xfrm>
        </p:spPr>
      </p:pic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5602779" y="1837113"/>
            <a:ext cx="5216038" cy="965883"/>
          </a:xfrm>
        </p:spPr>
        <p:txBody>
          <a:bodyPr/>
          <a:lstStyle/>
          <a:p>
            <a:r>
              <a:rPr lang="sl-SI" dirty="0">
                <a:latin typeface="Chiller" panose="04020404031007020602" pitchFamily="82" charset="0"/>
              </a:rPr>
              <a:t>a</a:t>
            </a:r>
            <a:r>
              <a:rPr lang="sl-SI" dirty="0" smtClean="0">
                <a:latin typeface="Chiller" panose="04020404031007020602" pitchFamily="82" charset="0"/>
              </a:rPr>
              <a:t>li frcanje kovanca s ciljem zadeti v pločevinko.</a:t>
            </a:r>
            <a:endParaRPr lang="sl-SI" dirty="0">
              <a:latin typeface="Chiller" panose="04020404031007020602" pitchFamily="82" charset="0"/>
            </a:endParaRPr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793" y="2946929"/>
            <a:ext cx="4335438" cy="2892550"/>
          </a:xfrm>
        </p:spPr>
      </p:pic>
    </p:spTree>
    <p:extLst>
      <p:ext uri="{BB962C8B-B14F-4D97-AF65-F5344CB8AC3E}">
        <p14:creationId xmlns:p14="http://schemas.microsoft.com/office/powerpoint/2010/main" val="9800473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ški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Nebeški</Template>
  <TotalTime>76</TotalTime>
  <Words>212</Words>
  <Application>Microsoft Office PowerPoint</Application>
  <PresentationFormat>Širokozaslonsko</PresentationFormat>
  <Paragraphs>18</Paragraphs>
  <Slides>10</Slides>
  <Notes>0</Notes>
  <HiddenSlides>0</HiddenSlides>
  <MMClips>2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Chiller</vt:lpstr>
      <vt:lpstr>Times New Roman</vt:lpstr>
      <vt:lpstr>Nebeški</vt:lpstr>
      <vt:lpstr>Likovno ustvarjanje </vt:lpstr>
      <vt:lpstr>Ustvari pripomočke za poletne igre in uživaj na vrtu. Potrebuješ: 10 pločevink, tempera barve in malo domišljije. </vt:lpstr>
      <vt:lpstr>To je tudi super timsko delo.</vt:lpstr>
      <vt:lpstr>Pločevinke pobarvaj in označi s števili, ki bodo predstavljala točke v različnih igrah. Likovno ustvarjanje je v tvojih rokah – pisane barve, vzorci, simboli poletja in veselja…</vt:lpstr>
      <vt:lpstr>Če nimaš primernih žogic, lahko narediš tudi te. Lahko si pomagaš s starimi nogavicami ali balončki, ki jih napolniš z rižem.</vt:lpstr>
      <vt:lpstr>Sedaj pa je čas za špas. Prva zabava je lahko kegljanje.</vt:lpstr>
      <vt:lpstr>Druga igra je lahko zbijanje pločevink zloženih v piramido.</vt:lpstr>
      <vt:lpstr>In tretja igra, ki vam bo v poletno veselje – 3 v vrsto. </vt:lpstr>
      <vt:lpstr>Še ena igra, ki se jo lahko greste s prijatelji...</vt:lpstr>
      <vt:lpstr>Na koncu pa lahko sprejmeš še izziv in se z žogicami, ki si jih izdelal/-a iz nogavice / balončka in riža, naučiš…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Likovno ustvarjanje</dc:title>
  <dc:creator>Tanja Pavlič</dc:creator>
  <cp:lastModifiedBy>Tanja Pavlič</cp:lastModifiedBy>
  <cp:revision>17</cp:revision>
  <dcterms:created xsi:type="dcterms:W3CDTF">2020-05-25T11:43:28Z</dcterms:created>
  <dcterms:modified xsi:type="dcterms:W3CDTF">2020-05-26T06:51:25Z</dcterms:modified>
</cp:coreProperties>
</file>