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58" r:id="rId3"/>
    <p:sldId id="259" r:id="rId4"/>
    <p:sldId id="260" r:id="rId5"/>
    <p:sldId id="261" r:id="rId6"/>
    <p:sldId id="27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69" r:id="rId15"/>
  </p:sldIdLst>
  <p:sldSz cx="9144000" cy="5143500" type="screen16x9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80" y="-10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2480517"/>
            <a:ext cx="7117180" cy="11025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3583035"/>
            <a:ext cx="7117180" cy="64606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AC7B-4848-4854-9F75-FB3D5586C854}" type="datetimeFigureOut">
              <a:rPr lang="sl-SI" smtClean="0"/>
              <a:t>26.5.2020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AE77-5FFD-435A-8FCC-931F9DE96B2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355521"/>
            <a:ext cx="7123080" cy="303857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AC7B-4848-4854-9F75-FB3D5586C854}" type="datetimeFigureOut">
              <a:rPr lang="sl-SI" smtClean="0"/>
              <a:t>26.5.2020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AE77-5FFD-435A-8FCC-931F9DE96B2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506792"/>
            <a:ext cx="1472962" cy="3888996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506793"/>
            <a:ext cx="5467557" cy="388899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AC7B-4848-4854-9F75-FB3D5586C854}" type="datetimeFigureOut">
              <a:rPr lang="sl-SI" smtClean="0"/>
              <a:t>26.5.2020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AE77-5FFD-435A-8FCC-931F9DE96B2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AC7B-4848-4854-9F75-FB3D5586C854}" type="datetimeFigureOut">
              <a:rPr lang="sl-SI" smtClean="0"/>
              <a:t>26.5.2020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AE77-5FFD-435A-8FCC-931F9DE96B2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2481436"/>
            <a:ext cx="7117178" cy="11016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3583036"/>
            <a:ext cx="7117178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AC7B-4848-4854-9F75-FB3D5586C854}" type="datetimeFigureOut">
              <a:rPr lang="sl-SI" smtClean="0"/>
              <a:t>26.5.2020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AE77-5FFD-435A-8FCC-931F9DE96B2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06794"/>
            <a:ext cx="7123080" cy="69335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3" y="1357312"/>
            <a:ext cx="3471277" cy="3038476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357312"/>
            <a:ext cx="3469242" cy="3038477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AC7B-4848-4854-9F75-FB3D5586C854}" type="datetimeFigureOut">
              <a:rPr lang="sl-SI" smtClean="0"/>
              <a:t>26.5.2020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AE77-5FFD-435A-8FCC-931F9DE96B2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359695"/>
            <a:ext cx="3471277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3" y="1791892"/>
            <a:ext cx="3471277" cy="2603896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1" y="1359695"/>
            <a:ext cx="3471275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1" y="1791892"/>
            <a:ext cx="3471275" cy="2603896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AC7B-4848-4854-9F75-FB3D5586C854}" type="datetimeFigureOut">
              <a:rPr lang="sl-SI" smtClean="0"/>
              <a:t>26.5.2020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AE77-5FFD-435A-8FCC-931F9DE96B2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AC7B-4848-4854-9F75-FB3D5586C854}" type="datetimeFigureOut">
              <a:rPr lang="sl-SI" smtClean="0"/>
              <a:t>26.5.2020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AE77-5FFD-435A-8FCC-931F9DE96B2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AC7B-4848-4854-9F75-FB3D5586C854}" type="datetimeFigureOut">
              <a:rPr lang="sl-SI" smtClean="0"/>
              <a:t>26.5.2020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AE77-5FFD-435A-8FCC-931F9DE96B2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4566"/>
            <a:ext cx="2660650" cy="889396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5" y="334566"/>
            <a:ext cx="4279869" cy="406122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223962"/>
            <a:ext cx="2660650" cy="317182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AC7B-4848-4854-9F75-FB3D5586C854}" type="datetimeFigureOut">
              <a:rPr lang="sl-SI" smtClean="0"/>
              <a:t>26.5.2020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AE77-5FFD-435A-8FCC-931F9DE96B21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4" y="1040293"/>
            <a:ext cx="3297953" cy="834941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1875234"/>
            <a:ext cx="3297954" cy="18976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AC7B-4848-4854-9F75-FB3D5586C854}" type="datetimeFigureOut">
              <a:rPr lang="sl-SI" smtClean="0"/>
              <a:t>26.5.2020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AE77-5FFD-435A-8FCC-931F9DE96B21}" type="slidenum">
              <a:rPr lang="sl-SI" smtClean="0"/>
              <a:t>‹#›</a:t>
            </a:fld>
            <a:endParaRPr lang="sl-SI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745791"/>
            <a:ext cx="1847138" cy="114782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201134"/>
            <a:ext cx="3429000" cy="257175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sl-SI" smtClean="0"/>
              <a:t>Kliknite ikono, če želite dodati sliko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3031932"/>
            <a:ext cx="1743945" cy="1431926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9" y="821483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30" y="212200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4296851"/>
            <a:ext cx="1909234" cy="895317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46282"/>
            <a:ext cx="1449107" cy="1257798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4" y="-121217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1" y="495554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2" y="-46282"/>
            <a:ext cx="1694467" cy="1257798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46281"/>
            <a:ext cx="1909234" cy="1279086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821482"/>
            <a:ext cx="1697544" cy="1431926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3855260"/>
            <a:ext cx="1137194" cy="1319797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2" y="3272184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3711574"/>
            <a:ext cx="1353860" cy="1431926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2" y="3592752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4" y="587991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4" y="3855260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448396"/>
            <a:ext cx="793794" cy="939689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154884"/>
            <a:ext cx="1041276" cy="780957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8" y="1087984"/>
            <a:ext cx="1218253" cy="91369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1537445"/>
            <a:ext cx="1041276" cy="780957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1996226"/>
            <a:ext cx="721308" cy="540981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75732"/>
            <a:ext cx="1193676" cy="523361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75732"/>
            <a:ext cx="1029028" cy="344917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75732"/>
            <a:ext cx="590263" cy="459217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3" y="3241338"/>
            <a:ext cx="1396887" cy="1047665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2" y="4867474"/>
            <a:ext cx="1115939" cy="332827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8000" y="4806630"/>
            <a:ext cx="1237019" cy="393671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4806631"/>
            <a:ext cx="1211408" cy="393670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3706489"/>
            <a:ext cx="611230" cy="45842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4629427"/>
            <a:ext cx="778097" cy="56274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3868931"/>
            <a:ext cx="563524" cy="67317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361790"/>
            <a:ext cx="598416" cy="679278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9" y="627595"/>
            <a:ext cx="910817" cy="6831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4" y="1089195"/>
            <a:ext cx="772993" cy="5797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415237"/>
            <a:ext cx="610366" cy="45777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439762"/>
            <a:ext cx="521764" cy="39132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46282"/>
            <a:ext cx="910818" cy="563125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46281"/>
            <a:ext cx="473874" cy="459758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9" y="212200"/>
            <a:ext cx="1128521" cy="84639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562202"/>
            <a:ext cx="277280" cy="680994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546373"/>
            <a:ext cx="969734" cy="72730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994857"/>
            <a:ext cx="608190" cy="45614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2" y="4208571"/>
            <a:ext cx="738345" cy="55375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3" y="3931691"/>
            <a:ext cx="738345" cy="55375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5" y="3696125"/>
            <a:ext cx="738345" cy="55375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4249883"/>
            <a:ext cx="605634" cy="45422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2" y="3073382"/>
            <a:ext cx="553549" cy="41516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7" y="3793409"/>
            <a:ext cx="553549" cy="41516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3592751"/>
            <a:ext cx="503408" cy="415163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3" y="506794"/>
            <a:ext cx="7125113" cy="693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355521"/>
            <a:ext cx="7125112" cy="3038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446385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7AC7B-4848-4854-9F75-FB3D5586C854}" type="datetimeFigureOut">
              <a:rPr lang="sl-SI" smtClean="0"/>
              <a:t>26.5.2020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6" y="4463858"/>
            <a:ext cx="5256399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9" y="4463858"/>
            <a:ext cx="608287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7AE77-5FFD-435A-8FCC-931F9DE96B21}" type="slidenum">
              <a:rPr lang="sl-SI" smtClean="0"/>
              <a:t>‹#›</a:t>
            </a:fld>
            <a:endParaRPr lang="sl-SI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4090667"/>
            <a:ext cx="1909234" cy="1101501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2537206"/>
            <a:ext cx="306310" cy="22973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2652073"/>
            <a:ext cx="306310" cy="22973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2766373"/>
            <a:ext cx="306310" cy="22973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7" y="2024197"/>
            <a:ext cx="467627" cy="35072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2374916"/>
            <a:ext cx="458770" cy="34407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9" y="2537207"/>
            <a:ext cx="352045" cy="2640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1936109"/>
            <a:ext cx="1360441" cy="1431926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4" y="1796562"/>
            <a:ext cx="1218253" cy="91369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PREBIVALSTVO AZIJE</a:t>
            </a:r>
            <a:endParaRPr lang="sl-SI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66" y="1851670"/>
            <a:ext cx="7645073" cy="210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44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42040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7522"/>
            <a:ext cx="1716782" cy="214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94" y="1851671"/>
            <a:ext cx="4297660" cy="322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3478"/>
            <a:ext cx="3136826" cy="235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555527"/>
            <a:ext cx="3096344" cy="206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83718"/>
            <a:ext cx="2128714" cy="282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61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2662044"/>
            <a:ext cx="368374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0" y="0"/>
            <a:ext cx="252028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45924"/>
            <a:ext cx="3672408" cy="244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427" y="153904"/>
            <a:ext cx="3238751" cy="242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70" y="411511"/>
            <a:ext cx="4737585" cy="246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5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3479"/>
            <a:ext cx="3456383" cy="262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43" y="115289"/>
            <a:ext cx="31432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28" y="339502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755576" y="3003798"/>
            <a:ext cx="3744416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 err="1" smtClean="0">
                <a:solidFill>
                  <a:schemeClr val="bg1"/>
                </a:solidFill>
              </a:rPr>
              <a:t>Konfucionizem</a:t>
            </a:r>
            <a:r>
              <a:rPr lang="sl-SI" sz="1400" dirty="0" smtClean="0">
                <a:solidFill>
                  <a:schemeClr val="bg1"/>
                </a:solidFill>
              </a:rPr>
              <a:t>, šintoizem, taoizem </a:t>
            </a:r>
            <a:endParaRPr lang="sl-SI" sz="1400" dirty="0">
              <a:solidFill>
                <a:schemeClr val="bg1"/>
              </a:solidFill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67964"/>
            <a:ext cx="3539294" cy="260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3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000" dirty="0" smtClean="0"/>
              <a:t>PLEMENSKA VEROVANJA NA NOVI GVINEJI</a:t>
            </a:r>
            <a:endParaRPr lang="sl-SI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3598"/>
            <a:ext cx="6194425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75606"/>
            <a:ext cx="4475162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9623"/>
            <a:ext cx="5447760" cy="321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36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827" y="195487"/>
            <a:ext cx="2383464" cy="353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23478"/>
            <a:ext cx="365283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1"/>
          <a:stretch/>
        </p:blipFill>
        <p:spPr bwMode="auto">
          <a:xfrm>
            <a:off x="2454457" y="2787775"/>
            <a:ext cx="4010392" cy="232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4" y="151652"/>
            <a:ext cx="422446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11710"/>
            <a:ext cx="3793604" cy="28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8" r="7878" b="4709"/>
          <a:stretch/>
        </p:blipFill>
        <p:spPr bwMode="auto">
          <a:xfrm>
            <a:off x="3988013" y="1961015"/>
            <a:ext cx="5001630" cy="311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25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PREBIVALSTVO AZIJE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smtClean="0"/>
              <a:t>Opiši različno gostoto poselitve v Aziji.</a:t>
            </a:r>
          </a:p>
          <a:p>
            <a:pPr lvl="0"/>
            <a:r>
              <a:rPr lang="sl-SI" dirty="0" smtClean="0"/>
              <a:t>Kaj je eksplozija prebivalstva?</a:t>
            </a:r>
          </a:p>
          <a:p>
            <a:pPr lvl="0"/>
            <a:r>
              <a:rPr lang="sl-SI" dirty="0" smtClean="0"/>
              <a:t>Kako so se spopadli z večanjem števila prebivalstva na Kitajskem?</a:t>
            </a:r>
          </a:p>
          <a:p>
            <a:pPr lvl="0"/>
            <a:r>
              <a:rPr lang="sl-SI" dirty="0" smtClean="0"/>
              <a:t>Katera verstva so razširjena v Aziji in kje?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3662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3379" y="339502"/>
            <a:ext cx="8027053" cy="98015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Opiši različno gostoto poselitve v Aziji.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72976"/>
            <a:ext cx="3816424" cy="40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10" y="1148605"/>
            <a:ext cx="662635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00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0" y="123478"/>
            <a:ext cx="4248472" cy="279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17" y="304446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7735"/>
            <a:ext cx="4611266" cy="260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69" y="2170350"/>
            <a:ext cx="4818112" cy="286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486"/>
            <a:ext cx="4217268" cy="264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95657"/>
            <a:ext cx="4890120" cy="326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17390"/>
            <a:ext cx="5194176" cy="292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3395"/>
            <a:ext cx="5184576" cy="236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92467"/>
            <a:ext cx="4032448" cy="305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84" y="161000"/>
            <a:ext cx="4900440" cy="305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72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95486"/>
            <a:ext cx="448750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r="2792"/>
          <a:stretch/>
        </p:blipFill>
        <p:spPr bwMode="auto">
          <a:xfrm>
            <a:off x="5589432" y="195486"/>
            <a:ext cx="325191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55726"/>
            <a:ext cx="410445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15875"/>
            <a:ext cx="4896544" cy="324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97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sl-SI" smtClean="0"/>
              <a:t>	Kaj je eksplozija prebivalstva?</a:t>
            </a:r>
            <a:br>
              <a:rPr lang="sl-SI" smtClean="0"/>
            </a:br>
            <a:r>
              <a:rPr lang="sl-SI" smtClean="0"/>
              <a:t>Kako so se spopadli z večanjem števila prebivalstva na Kitajskem?</a:t>
            </a:r>
            <a:br>
              <a:rPr lang="sl-SI" smtClean="0"/>
            </a:br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9622"/>
            <a:ext cx="498632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20679"/>
            <a:ext cx="4637972" cy="309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8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7534"/>
            <a:ext cx="187220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572"/>
            <a:ext cx="3384376" cy="22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147814"/>
            <a:ext cx="2667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6048164" y="787406"/>
            <a:ext cx="2844316" cy="13522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 smtClean="0"/>
              <a:t>Leta 1979 je bilo na Kitajskem le 27 odstotkov družin z enim otrokom, leta 1983 pa že 91 odstotkov.</a:t>
            </a:r>
            <a:endParaRPr lang="sl-SI" sz="1400" dirty="0"/>
          </a:p>
        </p:txBody>
      </p:sp>
      <p:sp>
        <p:nvSpPr>
          <p:cNvPr id="5" name="Pravokotnik 4"/>
          <p:cNvSpPr/>
          <p:nvPr/>
        </p:nvSpPr>
        <p:spPr>
          <a:xfrm>
            <a:off x="3419872" y="3291830"/>
            <a:ext cx="5256584" cy="122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 smtClean="0">
                <a:solidFill>
                  <a:schemeClr val="tx1"/>
                </a:solidFill>
              </a:rPr>
              <a:t>Prve večje spremembe politike enega otroka v skoraj treh desetletjih bodo parom, v katerih je eden izmed staršev edinec, omogočile, da imajo dva otroka. Doslej je bilo to dovoljeno le, če sta bila oba edinca.</a:t>
            </a:r>
            <a:endParaRPr lang="sl-SI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sl-SI" sz="2800" dirty="0" smtClean="0"/>
              <a:t>Katera verstva so razširjena v Aziji in </a:t>
            </a:r>
            <a:r>
              <a:rPr lang="sl-SI" dirty="0" smtClean="0"/>
              <a:t>kje?</a:t>
            </a:r>
            <a:br>
              <a:rPr lang="sl-SI" dirty="0" smtClean="0"/>
            </a:br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4" y="699543"/>
            <a:ext cx="3996283" cy="429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47098"/>
            <a:ext cx="280831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15566"/>
            <a:ext cx="2836912" cy="295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84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124</Words>
  <Application>Microsoft Office PowerPoint</Application>
  <PresentationFormat>Diaprojekcija na zaslonu (16:9)</PresentationFormat>
  <Paragraphs>13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5" baseType="lpstr">
      <vt:lpstr>Summer</vt:lpstr>
      <vt:lpstr>PREBIVALSTVO AZIJE</vt:lpstr>
      <vt:lpstr>PREBIVALSTVO AZIJE</vt:lpstr>
      <vt:lpstr>Opiši različno gostoto poselitve v Aziji.</vt:lpstr>
      <vt:lpstr>PowerPointova predstavitev</vt:lpstr>
      <vt:lpstr>PowerPointova predstavitev</vt:lpstr>
      <vt:lpstr>PowerPointova predstavitev</vt:lpstr>
      <vt:lpstr> Kaj je eksplozija prebivalstva? Kako so se spopadli z večanjem števila prebivalstva na Kitajskem? </vt:lpstr>
      <vt:lpstr>PowerPointova predstavitev</vt:lpstr>
      <vt:lpstr>Katera verstva so razširjena v Aziji in kje? </vt:lpstr>
      <vt:lpstr>PowerPointova predstavitev</vt:lpstr>
      <vt:lpstr>PowerPointova predstavitev</vt:lpstr>
      <vt:lpstr>PowerPointova predstavitev</vt:lpstr>
      <vt:lpstr>PLEMENSKA VEROVANJA NA NOVI GVINEJI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PREBIVALSTVO AZIJE</dc:title>
  <dc:creator>Sonja</dc:creator>
  <cp:lastModifiedBy>Sonja</cp:lastModifiedBy>
  <cp:revision>2</cp:revision>
  <dcterms:created xsi:type="dcterms:W3CDTF">2020-05-26T18:03:45Z</dcterms:created>
  <dcterms:modified xsi:type="dcterms:W3CDTF">2020-05-26T18:20:48Z</dcterms:modified>
</cp:coreProperties>
</file>