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sl-SI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975104"/>
          </a:xfrm>
        </p:spPr>
        <p:txBody>
          <a:bodyPr/>
          <a:lstStyle/>
          <a:p>
            <a:r>
              <a:rPr lang="en-US" sz="6600" dirty="0"/>
              <a:t>MITOLOŠKA PODOBA</a:t>
            </a:r>
            <a:endParaRPr lang="sl-SI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4478233"/>
            <a:ext cx="7772400" cy="1508760"/>
          </a:xfrm>
        </p:spPr>
        <p:txBody>
          <a:bodyPr>
            <a:noAutofit/>
          </a:bodyPr>
          <a:lstStyle/>
          <a:p>
            <a:r>
              <a:rPr lang="en-US" sz="2400" dirty="0" err="1"/>
              <a:t>Hej</a:t>
            </a:r>
            <a:r>
              <a:rPr lang="en-US" sz="2400" dirty="0"/>
              <a:t>, </a:t>
            </a:r>
            <a:r>
              <a:rPr lang="en-US" sz="2400" dirty="0" err="1"/>
              <a:t>dragi</a:t>
            </a:r>
            <a:r>
              <a:rPr lang="en-US" sz="2400" dirty="0"/>
              <a:t> </a:t>
            </a:r>
            <a:r>
              <a:rPr lang="en-US" sz="2400" dirty="0" err="1"/>
              <a:t>moji</a:t>
            </a:r>
            <a:r>
              <a:rPr lang="en-US" sz="2400" dirty="0"/>
              <a:t> </a:t>
            </a:r>
            <a:r>
              <a:rPr lang="en-US" sz="2400" dirty="0" err="1"/>
              <a:t>KGUjevci</a:t>
            </a:r>
            <a:r>
              <a:rPr lang="en-US" sz="2400" dirty="0"/>
              <a:t>. </a:t>
            </a:r>
            <a:r>
              <a:rPr lang="en-US" sz="2400" dirty="0">
                <a:sym typeface="Wingdings" panose="05000000000000000000" pitchFamily="2" charset="2"/>
              </a:rPr>
              <a:t>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Prisluhnite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razlagi</a:t>
            </a:r>
            <a:r>
              <a:rPr lang="en-US" sz="2400" dirty="0">
                <a:sym typeface="Wingdings" panose="05000000000000000000" pitchFamily="2" charset="2"/>
              </a:rPr>
              <a:t> in </a:t>
            </a:r>
            <a:r>
              <a:rPr lang="en-US" sz="2400" dirty="0" err="1">
                <a:sym typeface="Wingdings" panose="05000000000000000000" pitchFamily="2" charset="2"/>
              </a:rPr>
              <a:t>si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oglejte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posamezne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slike</a:t>
            </a:r>
            <a:r>
              <a:rPr lang="en-US" sz="2400" dirty="0">
                <a:sym typeface="Wingdings" panose="05000000000000000000" pitchFamily="2" charset="2"/>
              </a:rPr>
              <a:t>. To je </a:t>
            </a:r>
            <a:r>
              <a:rPr lang="en-US" sz="2400" dirty="0" err="1">
                <a:sym typeface="Wingdings" panose="05000000000000000000" pitchFamily="2" charset="2"/>
              </a:rPr>
              <a:t>vse</a:t>
            </a:r>
            <a:r>
              <a:rPr lang="en-US" sz="2400" dirty="0">
                <a:sym typeface="Wingdings" panose="05000000000000000000" pitchFamily="2" charset="2"/>
              </a:rPr>
              <a:t> za </a:t>
            </a:r>
            <a:r>
              <a:rPr lang="en-US" sz="2400" dirty="0" err="1">
                <a:sym typeface="Wingdings" panose="05000000000000000000" pitchFamily="2" charset="2"/>
              </a:rPr>
              <a:t>danes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Imejte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lep</a:t>
            </a:r>
            <a:r>
              <a:rPr lang="en-US" sz="2400" dirty="0">
                <a:sym typeface="Wingdings" panose="05000000000000000000" pitchFamily="2" charset="2"/>
              </a:rPr>
              <a:t> dan.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94014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992"/>
            <a:ext cx="7315200" cy="660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57810"/>
            <a:ext cx="3030537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65186C8B-9C01-4059-A746-D033EE7FF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3687" y="1955513"/>
            <a:ext cx="969640" cy="9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4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0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84470"/>
            <a:ext cx="8763000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577824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56639"/>
            <a:ext cx="5400600" cy="40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55A9160-E888-4442-B9C0-5E65DE9EB1DE}"/>
              </a:ext>
            </a:extLst>
          </p:cNvPr>
          <p:cNvSpPr txBox="1"/>
          <p:nvPr/>
        </p:nvSpPr>
        <p:spPr>
          <a:xfrm>
            <a:off x="251520" y="652534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Troja</a:t>
            </a:r>
            <a:r>
              <a:rPr lang="en-US" dirty="0"/>
              <a:t> </a:t>
            </a:r>
            <a:r>
              <a:rPr lang="en-US" dirty="0" err="1"/>
              <a:t>nekoč</a:t>
            </a:r>
            <a:r>
              <a:rPr lang="en-US" dirty="0"/>
              <a:t> in </a:t>
            </a:r>
            <a:r>
              <a:rPr lang="en-US" dirty="0" err="1"/>
              <a:t>danes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68419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6984776" cy="569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34067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Kralj Priam in njegov sin Ahil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63488"/>
            <a:ext cx="5380112" cy="491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snet zvok">
            <a:hlinkClick r:id="" action="ppaction://media"/>
            <a:extLst>
              <a:ext uri="{FF2B5EF4-FFF2-40B4-BE49-F238E27FC236}">
                <a16:creationId xmlns:a16="http://schemas.microsoft.com/office/drawing/2014/main" id="{1E521CDD-AD03-451A-B9E2-078CF8C71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620688"/>
            <a:ext cx="897632" cy="8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291</TotalTime>
  <Words>37</Words>
  <Application>Microsoft Office PowerPoint</Application>
  <PresentationFormat>Diaprojekcija na zaslonu (4:3)</PresentationFormat>
  <Paragraphs>8</Paragraphs>
  <Slides>4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10" baseType="lpstr">
      <vt:lpstr>Consolas</vt:lpstr>
      <vt:lpstr>Corbel</vt:lpstr>
      <vt:lpstr>Wingdings</vt:lpstr>
      <vt:lpstr>Wingdings 2</vt:lpstr>
      <vt:lpstr>Wingdings 3</vt:lpstr>
      <vt:lpstr>Metro</vt:lpstr>
      <vt:lpstr>MITOLOŠKA PODOBA</vt:lpstr>
      <vt:lpstr>PowerPointova predstavitev</vt:lpstr>
      <vt:lpstr>PowerPointova predstavitev</vt:lpstr>
      <vt:lpstr>PowerPointova predstavitev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</dc:creator>
  <cp:lastModifiedBy>Sanja Šikovec</cp:lastModifiedBy>
  <cp:revision>24</cp:revision>
  <dcterms:created xsi:type="dcterms:W3CDTF">2013-02-12T19:15:32Z</dcterms:created>
  <dcterms:modified xsi:type="dcterms:W3CDTF">2020-05-27T20:03:48Z</dcterms:modified>
</cp:coreProperties>
</file>