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72" r:id="rId5"/>
    <p:sldId id="263" r:id="rId6"/>
    <p:sldId id="259" r:id="rId7"/>
    <p:sldId id="260" r:id="rId8"/>
    <p:sldId id="264" r:id="rId9"/>
    <p:sldId id="268" r:id="rId10"/>
    <p:sldId id="270" r:id="rId11"/>
    <p:sldId id="271" r:id="rId12"/>
    <p:sldId id="269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02F5166-8E95-4129-9134-AA3A8F4E2502}" type="datetimeFigureOut">
              <a:rPr lang="sl-SI" smtClean="0"/>
              <a:t>27. 05. 2020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6B1B359-5B84-4E86-A803-B93C99099CAF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620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53149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87727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Paris</a:t>
            </a:r>
            <a:r>
              <a:rPr lang="sl-SI" dirty="0"/>
              <a:t>, </a:t>
            </a:r>
            <a:r>
              <a:rPr lang="sl-SI" dirty="0" err="1"/>
              <a:t>Hera</a:t>
            </a:r>
            <a:r>
              <a:rPr lang="sl-SI" dirty="0"/>
              <a:t>, Atena, Afrodita</a:t>
            </a:r>
          </a:p>
        </p:txBody>
      </p:sp>
    </p:spTree>
    <p:extLst>
      <p:ext uri="{BB962C8B-B14F-4D97-AF65-F5344CB8AC3E}">
        <p14:creationId xmlns:p14="http://schemas.microsoft.com/office/powerpoint/2010/main" val="42544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7193597-1A55-4AED-8E37-D1B8EC24723E}"/>
              </a:ext>
            </a:extLst>
          </p:cNvPr>
          <p:cNvSpPr txBox="1"/>
          <p:nvPr/>
        </p:nvSpPr>
        <p:spPr>
          <a:xfrm>
            <a:off x="762000" y="6286500"/>
            <a:ext cx="4242048" cy="38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Odisej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otoku</a:t>
            </a:r>
            <a:r>
              <a:rPr lang="en-US" dirty="0"/>
              <a:t> </a:t>
            </a:r>
            <a:r>
              <a:rPr lang="en-US" dirty="0" err="1"/>
              <a:t>Kiklopov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6465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804046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45333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Odisej v jami vetrov</a:t>
            </a:r>
          </a:p>
        </p:txBody>
      </p:sp>
    </p:spTree>
    <p:extLst>
      <p:ext uri="{BB962C8B-B14F-4D97-AF65-F5344CB8AC3E}">
        <p14:creationId xmlns:p14="http://schemas.microsoft.com/office/powerpoint/2010/main" val="277901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3" y="1556792"/>
            <a:ext cx="841763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05342E3-C57C-476D-A58F-DAEA12CFA013}"/>
              </a:ext>
            </a:extLst>
          </p:cNvPr>
          <p:cNvSpPr txBox="1"/>
          <p:nvPr/>
        </p:nvSpPr>
        <p:spPr>
          <a:xfrm>
            <a:off x="393643" y="5157192"/>
            <a:ext cx="74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Odisej</a:t>
            </a:r>
            <a:r>
              <a:rPr lang="en-US" dirty="0"/>
              <a:t> se </a:t>
            </a:r>
            <a:r>
              <a:rPr lang="en-US" dirty="0" err="1"/>
              <a:t>vrne</a:t>
            </a:r>
            <a:r>
              <a:rPr lang="en-US" dirty="0"/>
              <a:t> </a:t>
            </a:r>
            <a:r>
              <a:rPr lang="en-US" dirty="0" err="1"/>
              <a:t>domov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07687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6166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1653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Paris</a:t>
            </a:r>
            <a:r>
              <a:rPr lang="sl-SI" dirty="0"/>
              <a:t> in lepa Helena</a:t>
            </a:r>
          </a:p>
        </p:txBody>
      </p:sp>
    </p:spTree>
    <p:extLst>
      <p:ext uri="{BB962C8B-B14F-4D97-AF65-F5344CB8AC3E}">
        <p14:creationId xmlns:p14="http://schemas.microsoft.com/office/powerpoint/2010/main" val="208736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8363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0120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Ahil s Hektorjevo glavo</a:t>
            </a:r>
          </a:p>
        </p:txBody>
      </p:sp>
    </p:spTree>
    <p:extLst>
      <p:ext uri="{BB962C8B-B14F-4D97-AF65-F5344CB8AC3E}">
        <p14:creationId xmlns:p14="http://schemas.microsoft.com/office/powerpoint/2010/main" val="26472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393490" cy="4669616"/>
          </a:xfrm>
        </p:spPr>
        <p:txBody>
          <a:bodyPr>
            <a:normAutofit/>
          </a:bodyPr>
          <a:lstStyle/>
          <a:p>
            <a:r>
              <a:rPr lang="sl-SI" sz="2800" dirty="0"/>
              <a:t>MIT - izročilo, pripoved o nastanku sveta, </a:t>
            </a:r>
          </a:p>
          <a:p>
            <a:r>
              <a:rPr lang="sl-SI" sz="2800" dirty="0"/>
              <a:t>(nenavadnih) naravnih pojavih, bogovih </a:t>
            </a:r>
          </a:p>
          <a:p>
            <a:r>
              <a:rPr lang="sl-SI" sz="2800" dirty="0"/>
              <a:t>in drugih bajeslovnih bitjih,</a:t>
            </a:r>
          </a:p>
          <a:p>
            <a:endParaRPr lang="sl-SI" sz="2800" dirty="0"/>
          </a:p>
          <a:p>
            <a:r>
              <a:rPr lang="sl-SI" sz="2800" dirty="0"/>
              <a:t>MITOLOŠKA PODOBA – upodobitev mitov.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MITOLOŠKA PODOBA</a:t>
            </a:r>
          </a:p>
        </p:txBody>
      </p:sp>
    </p:spTree>
    <p:extLst>
      <p:ext uri="{BB962C8B-B14F-4D97-AF65-F5344CB8AC3E}">
        <p14:creationId xmlns:p14="http://schemas.microsoft.com/office/powerpoint/2010/main" val="331982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878538" cy="59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53" y="646343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Homer: Iiada. Kodeks iz konca 5., začetka 6. stoletja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660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2204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11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8746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57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344816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1653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Odiseja</a:t>
            </a:r>
          </a:p>
        </p:txBody>
      </p:sp>
    </p:spTree>
    <p:extLst>
      <p:ext uri="{BB962C8B-B14F-4D97-AF65-F5344CB8AC3E}">
        <p14:creationId xmlns:p14="http://schemas.microsoft.com/office/powerpoint/2010/main" val="277536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1743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3" y="2060848"/>
            <a:ext cx="7992888" cy="39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286</TotalTime>
  <Words>70</Words>
  <Application>Microsoft Office PowerPoint</Application>
  <PresentationFormat>Diaprojekcija na zaslonu (4:3)</PresentationFormat>
  <Paragraphs>14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Consolas</vt:lpstr>
      <vt:lpstr>Corbel</vt:lpstr>
      <vt:lpstr>Wingdings</vt:lpstr>
      <vt:lpstr>Wingdings 2</vt:lpstr>
      <vt:lpstr>Wingdings 3</vt:lpstr>
      <vt:lpstr>Metro</vt:lpstr>
      <vt:lpstr>PowerPointova predstavitev</vt:lpstr>
      <vt:lpstr>PowerPointova predstavitev</vt:lpstr>
      <vt:lpstr>PowerPointova predstavitev</vt:lpstr>
      <vt:lpstr>MITOLOŠKA PODOBA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</dc:creator>
  <cp:lastModifiedBy>Sanja Šikovec</cp:lastModifiedBy>
  <cp:revision>24</cp:revision>
  <dcterms:created xsi:type="dcterms:W3CDTF">2013-02-12T19:15:32Z</dcterms:created>
  <dcterms:modified xsi:type="dcterms:W3CDTF">2020-05-27T20:04:52Z</dcterms:modified>
</cp:coreProperties>
</file>