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64" r:id="rId8"/>
    <p:sldId id="265" r:id="rId9"/>
    <p:sldId id="266" r:id="rId10"/>
    <p:sldId id="277" r:id="rId11"/>
    <p:sldId id="269" r:id="rId12"/>
    <p:sldId id="270" r:id="rId13"/>
    <p:sldId id="271" r:id="rId14"/>
    <p:sldId id="274" r:id="rId15"/>
    <p:sldId id="275" r:id="rId16"/>
    <p:sldId id="272" r:id="rId17"/>
    <p:sldId id="273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Šikovec" userId="05b0d955-8db8-41c5-b90b-8fc199c53ce1" providerId="ADAL" clId="{3481759E-A8F7-4B5D-A7F4-6656EBDC19ED}"/>
    <pc:docChg chg="custSel addSld delSld modSld">
      <pc:chgData name="Sanja Šikovec" userId="05b0d955-8db8-41c5-b90b-8fc199c53ce1" providerId="ADAL" clId="{3481759E-A8F7-4B5D-A7F4-6656EBDC19ED}" dt="2020-05-31T19:26:30.415" v="824" actId="20577"/>
      <pc:docMkLst>
        <pc:docMk/>
      </pc:docMkLst>
      <pc:sldChg chg="addSp modSp mod">
        <pc:chgData name="Sanja Šikovec" userId="05b0d955-8db8-41c5-b90b-8fc199c53ce1" providerId="ADAL" clId="{3481759E-A8F7-4B5D-A7F4-6656EBDC19ED}" dt="2020-05-31T19:26:30.415" v="824" actId="20577"/>
        <pc:sldMkLst>
          <pc:docMk/>
          <pc:sldMk cId="3504632338" sldId="256"/>
        </pc:sldMkLst>
        <pc:spChg chg="mod">
          <ac:chgData name="Sanja Šikovec" userId="05b0d955-8db8-41c5-b90b-8fc199c53ce1" providerId="ADAL" clId="{3481759E-A8F7-4B5D-A7F4-6656EBDC19ED}" dt="2020-05-31T19:26:30.415" v="824" actId="20577"/>
          <ac:spMkLst>
            <pc:docMk/>
            <pc:sldMk cId="3504632338" sldId="256"/>
            <ac:spMk id="3" creationId="{00000000-0000-0000-0000-000000000000}"/>
          </ac:spMkLst>
        </pc:spChg>
        <pc:spChg chg="add mod">
          <ac:chgData name="Sanja Šikovec" userId="05b0d955-8db8-41c5-b90b-8fc199c53ce1" providerId="ADAL" clId="{3481759E-A8F7-4B5D-A7F4-6656EBDC19ED}" dt="2020-05-31T19:25:24.814" v="809" actId="403"/>
          <ac:spMkLst>
            <pc:docMk/>
            <pc:sldMk cId="3504632338" sldId="256"/>
            <ac:spMk id="4" creationId="{8DA66940-B6D6-431F-9A87-F5BEE3700652}"/>
          </ac:spMkLst>
        </pc:spChg>
      </pc:sldChg>
      <pc:sldChg chg="del">
        <pc:chgData name="Sanja Šikovec" userId="05b0d955-8db8-41c5-b90b-8fc199c53ce1" providerId="ADAL" clId="{3481759E-A8F7-4B5D-A7F4-6656EBDC19ED}" dt="2020-05-28T10:19:31.582" v="24" actId="47"/>
        <pc:sldMkLst>
          <pc:docMk/>
          <pc:sldMk cId="3938307304" sldId="258"/>
        </pc:sldMkLst>
      </pc:sldChg>
      <pc:sldChg chg="modSp mod">
        <pc:chgData name="Sanja Šikovec" userId="05b0d955-8db8-41c5-b90b-8fc199c53ce1" providerId="ADAL" clId="{3481759E-A8F7-4B5D-A7F4-6656EBDC19ED}" dt="2020-05-28T10:17:34.923" v="7" actId="20577"/>
        <pc:sldMkLst>
          <pc:docMk/>
          <pc:sldMk cId="1110068648" sldId="261"/>
        </pc:sldMkLst>
        <pc:spChg chg="mod">
          <ac:chgData name="Sanja Šikovec" userId="05b0d955-8db8-41c5-b90b-8fc199c53ce1" providerId="ADAL" clId="{3481759E-A8F7-4B5D-A7F4-6656EBDC19ED}" dt="2020-05-28T10:17:26.677" v="5" actId="20577"/>
          <ac:spMkLst>
            <pc:docMk/>
            <pc:sldMk cId="1110068648" sldId="261"/>
            <ac:spMk id="7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34.923" v="7" actId="20577"/>
          <ac:spMkLst>
            <pc:docMk/>
            <pc:sldMk cId="1110068648" sldId="261"/>
            <ac:spMk id="8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28.909" v="6" actId="20577"/>
          <ac:spMkLst>
            <pc:docMk/>
            <pc:sldMk cId="1110068648" sldId="261"/>
            <ac:spMk id="9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23.529" v="4" actId="20577"/>
          <ac:spMkLst>
            <pc:docMk/>
            <pc:sldMk cId="1110068648" sldId="261"/>
            <ac:spMk id="10" creationId="{00000000-0000-0000-0000-000000000000}"/>
          </ac:spMkLst>
        </pc:spChg>
      </pc:sldChg>
      <pc:sldChg chg="modSp mod">
        <pc:chgData name="Sanja Šikovec" userId="05b0d955-8db8-41c5-b90b-8fc199c53ce1" providerId="ADAL" clId="{3481759E-A8F7-4B5D-A7F4-6656EBDC19ED}" dt="2020-05-28T10:17:17.206" v="3" actId="20577"/>
        <pc:sldMkLst>
          <pc:docMk/>
          <pc:sldMk cId="2231030158" sldId="262"/>
        </pc:sldMkLst>
        <pc:spChg chg="mod">
          <ac:chgData name="Sanja Šikovec" userId="05b0d955-8db8-41c5-b90b-8fc199c53ce1" providerId="ADAL" clId="{3481759E-A8F7-4B5D-A7F4-6656EBDC19ED}" dt="2020-05-28T10:17:17.206" v="3" actId="20577"/>
          <ac:spMkLst>
            <pc:docMk/>
            <pc:sldMk cId="2231030158" sldId="262"/>
            <ac:spMk id="2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08.468" v="0" actId="20577"/>
          <ac:spMkLst>
            <pc:docMk/>
            <pc:sldMk cId="2231030158" sldId="262"/>
            <ac:spMk id="3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13.956" v="2" actId="20577"/>
          <ac:spMkLst>
            <pc:docMk/>
            <pc:sldMk cId="2231030158" sldId="262"/>
            <ac:spMk id="4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11.656" v="1" actId="20577"/>
          <ac:spMkLst>
            <pc:docMk/>
            <pc:sldMk cId="2231030158" sldId="262"/>
            <ac:spMk id="5" creationId="{00000000-0000-0000-0000-000000000000}"/>
          </ac:spMkLst>
        </pc:spChg>
      </pc:sldChg>
      <pc:sldChg chg="del">
        <pc:chgData name="Sanja Šikovec" userId="05b0d955-8db8-41c5-b90b-8fc199c53ce1" providerId="ADAL" clId="{3481759E-A8F7-4B5D-A7F4-6656EBDC19ED}" dt="2020-05-28T10:19:33.828" v="25" actId="47"/>
        <pc:sldMkLst>
          <pc:docMk/>
          <pc:sldMk cId="218543141" sldId="263"/>
        </pc:sldMkLst>
      </pc:sldChg>
      <pc:sldChg chg="modSp mod">
        <pc:chgData name="Sanja Šikovec" userId="05b0d955-8db8-41c5-b90b-8fc199c53ce1" providerId="ADAL" clId="{3481759E-A8F7-4B5D-A7F4-6656EBDC19ED}" dt="2020-05-28T10:17:53.234" v="11" actId="14100"/>
        <pc:sldMkLst>
          <pc:docMk/>
          <pc:sldMk cId="723270316" sldId="264"/>
        </pc:sldMkLst>
        <pc:spChg chg="mod">
          <ac:chgData name="Sanja Šikovec" userId="05b0d955-8db8-41c5-b90b-8fc199c53ce1" providerId="ADAL" clId="{3481759E-A8F7-4B5D-A7F4-6656EBDC19ED}" dt="2020-05-28T10:17:53.234" v="11" actId="14100"/>
          <ac:spMkLst>
            <pc:docMk/>
            <pc:sldMk cId="723270316" sldId="264"/>
            <ac:spMk id="3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45.362" v="9" actId="20577"/>
          <ac:spMkLst>
            <pc:docMk/>
            <pc:sldMk cId="723270316" sldId="264"/>
            <ac:spMk id="4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42.757" v="8" actId="20577"/>
          <ac:spMkLst>
            <pc:docMk/>
            <pc:sldMk cId="723270316" sldId="264"/>
            <ac:spMk id="5" creationId="{00000000-0000-0000-0000-000000000000}"/>
          </ac:spMkLst>
        </pc:spChg>
      </pc:sldChg>
      <pc:sldChg chg="modSp mod">
        <pc:chgData name="Sanja Šikovec" userId="05b0d955-8db8-41c5-b90b-8fc199c53ce1" providerId="ADAL" clId="{3481759E-A8F7-4B5D-A7F4-6656EBDC19ED}" dt="2020-05-28T10:18:09.055" v="15" actId="20577"/>
        <pc:sldMkLst>
          <pc:docMk/>
          <pc:sldMk cId="3327471285" sldId="266"/>
        </pc:sldMkLst>
        <pc:spChg chg="mod">
          <ac:chgData name="Sanja Šikovec" userId="05b0d955-8db8-41c5-b90b-8fc199c53ce1" providerId="ADAL" clId="{3481759E-A8F7-4B5D-A7F4-6656EBDC19ED}" dt="2020-05-28T10:18:06.412" v="14" actId="1076"/>
          <ac:spMkLst>
            <pc:docMk/>
            <pc:sldMk cId="3327471285" sldId="266"/>
            <ac:spMk id="3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8:09.055" v="15" actId="20577"/>
          <ac:spMkLst>
            <pc:docMk/>
            <pc:sldMk cId="3327471285" sldId="266"/>
            <ac:spMk id="4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7:59.899" v="12" actId="20577"/>
          <ac:spMkLst>
            <pc:docMk/>
            <pc:sldMk cId="3327471285" sldId="266"/>
            <ac:spMk id="5" creationId="{00000000-0000-0000-0000-000000000000}"/>
          </ac:spMkLst>
        </pc:spChg>
      </pc:sldChg>
      <pc:sldChg chg="modSp del mod">
        <pc:chgData name="Sanja Šikovec" userId="05b0d955-8db8-41c5-b90b-8fc199c53ce1" providerId="ADAL" clId="{3481759E-A8F7-4B5D-A7F4-6656EBDC19ED}" dt="2020-05-28T10:43:57.587" v="117" actId="47"/>
        <pc:sldMkLst>
          <pc:docMk/>
          <pc:sldMk cId="1940427425" sldId="267"/>
        </pc:sldMkLst>
        <pc:spChg chg="mod">
          <ac:chgData name="Sanja Šikovec" userId="05b0d955-8db8-41c5-b90b-8fc199c53ce1" providerId="ADAL" clId="{3481759E-A8F7-4B5D-A7F4-6656EBDC19ED}" dt="2020-05-28T10:18:15.417" v="16" actId="20577"/>
          <ac:spMkLst>
            <pc:docMk/>
            <pc:sldMk cId="1940427425" sldId="267"/>
            <ac:spMk id="4" creationId="{00000000-0000-0000-0000-000000000000}"/>
          </ac:spMkLst>
        </pc:spChg>
        <pc:spChg chg="mod">
          <ac:chgData name="Sanja Šikovec" userId="05b0d955-8db8-41c5-b90b-8fc199c53ce1" providerId="ADAL" clId="{3481759E-A8F7-4B5D-A7F4-6656EBDC19ED}" dt="2020-05-28T10:18:20.390" v="17" actId="20577"/>
          <ac:spMkLst>
            <pc:docMk/>
            <pc:sldMk cId="1940427425" sldId="267"/>
            <ac:spMk id="5" creationId="{00000000-0000-0000-0000-000000000000}"/>
          </ac:spMkLst>
        </pc:spChg>
      </pc:sldChg>
      <pc:sldChg chg="del">
        <pc:chgData name="Sanja Šikovec" userId="05b0d955-8db8-41c5-b90b-8fc199c53ce1" providerId="ADAL" clId="{3481759E-A8F7-4B5D-A7F4-6656EBDC19ED}" dt="2020-05-28T10:19:29.867" v="23" actId="47"/>
        <pc:sldMkLst>
          <pc:docMk/>
          <pc:sldMk cId="4030026902" sldId="268"/>
        </pc:sldMkLst>
      </pc:sldChg>
      <pc:sldChg chg="modSp mod">
        <pc:chgData name="Sanja Šikovec" userId="05b0d955-8db8-41c5-b90b-8fc199c53ce1" providerId="ADAL" clId="{3481759E-A8F7-4B5D-A7F4-6656EBDC19ED}" dt="2020-05-28T10:18:27.899" v="18" actId="20577"/>
        <pc:sldMkLst>
          <pc:docMk/>
          <pc:sldMk cId="1664631178" sldId="269"/>
        </pc:sldMkLst>
        <pc:spChg chg="mod">
          <ac:chgData name="Sanja Šikovec" userId="05b0d955-8db8-41c5-b90b-8fc199c53ce1" providerId="ADAL" clId="{3481759E-A8F7-4B5D-A7F4-6656EBDC19ED}" dt="2020-05-28T10:18:27.899" v="18" actId="20577"/>
          <ac:spMkLst>
            <pc:docMk/>
            <pc:sldMk cId="1664631178" sldId="269"/>
            <ac:spMk id="6" creationId="{00000000-0000-0000-0000-000000000000}"/>
          </ac:spMkLst>
        </pc:spChg>
      </pc:sldChg>
      <pc:sldChg chg="modSp mod">
        <pc:chgData name="Sanja Šikovec" userId="05b0d955-8db8-41c5-b90b-8fc199c53ce1" providerId="ADAL" clId="{3481759E-A8F7-4B5D-A7F4-6656EBDC19ED}" dt="2020-05-28T10:18:33.846" v="19" actId="20577"/>
        <pc:sldMkLst>
          <pc:docMk/>
          <pc:sldMk cId="1686054357" sldId="270"/>
        </pc:sldMkLst>
        <pc:spChg chg="mod">
          <ac:chgData name="Sanja Šikovec" userId="05b0d955-8db8-41c5-b90b-8fc199c53ce1" providerId="ADAL" clId="{3481759E-A8F7-4B5D-A7F4-6656EBDC19ED}" dt="2020-05-28T10:18:33.846" v="19" actId="20577"/>
          <ac:spMkLst>
            <pc:docMk/>
            <pc:sldMk cId="1686054357" sldId="270"/>
            <ac:spMk id="8" creationId="{00000000-0000-0000-0000-000000000000}"/>
          </ac:spMkLst>
        </pc:spChg>
      </pc:sldChg>
      <pc:sldChg chg="modSp mod">
        <pc:chgData name="Sanja Šikovec" userId="05b0d955-8db8-41c5-b90b-8fc199c53ce1" providerId="ADAL" clId="{3481759E-A8F7-4B5D-A7F4-6656EBDC19ED}" dt="2020-05-28T10:18:40.910" v="20" actId="20577"/>
        <pc:sldMkLst>
          <pc:docMk/>
          <pc:sldMk cId="881990570" sldId="271"/>
        </pc:sldMkLst>
        <pc:spChg chg="mod">
          <ac:chgData name="Sanja Šikovec" userId="05b0d955-8db8-41c5-b90b-8fc199c53ce1" providerId="ADAL" clId="{3481759E-A8F7-4B5D-A7F4-6656EBDC19ED}" dt="2020-05-28T10:18:40.910" v="20" actId="20577"/>
          <ac:spMkLst>
            <pc:docMk/>
            <pc:sldMk cId="881990570" sldId="271"/>
            <ac:spMk id="9" creationId="{00000000-0000-0000-0000-000000000000}"/>
          </ac:spMkLst>
        </pc:spChg>
      </pc:sldChg>
      <pc:sldChg chg="modSp mod">
        <pc:chgData name="Sanja Šikovec" userId="05b0d955-8db8-41c5-b90b-8fc199c53ce1" providerId="ADAL" clId="{3481759E-A8F7-4B5D-A7F4-6656EBDC19ED}" dt="2020-05-28T10:18:54.641" v="21" actId="20577"/>
        <pc:sldMkLst>
          <pc:docMk/>
          <pc:sldMk cId="1182057173" sldId="274"/>
        </pc:sldMkLst>
        <pc:spChg chg="mod">
          <ac:chgData name="Sanja Šikovec" userId="05b0d955-8db8-41c5-b90b-8fc199c53ce1" providerId="ADAL" clId="{3481759E-A8F7-4B5D-A7F4-6656EBDC19ED}" dt="2020-05-28T10:18:54.641" v="21" actId="20577"/>
          <ac:spMkLst>
            <pc:docMk/>
            <pc:sldMk cId="1182057173" sldId="274"/>
            <ac:spMk id="4" creationId="{00000000-0000-0000-0000-000000000000}"/>
          </ac:spMkLst>
        </pc:spChg>
      </pc:sldChg>
      <pc:sldChg chg="modSp mod">
        <pc:chgData name="Sanja Šikovec" userId="05b0d955-8db8-41c5-b90b-8fc199c53ce1" providerId="ADAL" clId="{3481759E-A8F7-4B5D-A7F4-6656EBDC19ED}" dt="2020-05-28T10:19:01.573" v="22" actId="20577"/>
        <pc:sldMkLst>
          <pc:docMk/>
          <pc:sldMk cId="387814178" sldId="275"/>
        </pc:sldMkLst>
        <pc:spChg chg="mod">
          <ac:chgData name="Sanja Šikovec" userId="05b0d955-8db8-41c5-b90b-8fc199c53ce1" providerId="ADAL" clId="{3481759E-A8F7-4B5D-A7F4-6656EBDC19ED}" dt="2020-05-28T10:19:01.573" v="22" actId="20577"/>
          <ac:spMkLst>
            <pc:docMk/>
            <pc:sldMk cId="387814178" sldId="275"/>
            <ac:spMk id="4" creationId="{00000000-0000-0000-0000-000000000000}"/>
          </ac:spMkLst>
        </pc:spChg>
      </pc:sldChg>
      <pc:sldChg chg="addSp modSp new mod">
        <pc:chgData name="Sanja Šikovec" userId="05b0d955-8db8-41c5-b90b-8fc199c53ce1" providerId="ADAL" clId="{3481759E-A8F7-4B5D-A7F4-6656EBDC19ED}" dt="2020-05-28T10:49:44.605" v="573" actId="115"/>
        <pc:sldMkLst>
          <pc:docMk/>
          <pc:sldMk cId="3344996009" sldId="276"/>
        </pc:sldMkLst>
        <pc:spChg chg="add mod">
          <ac:chgData name="Sanja Šikovec" userId="05b0d955-8db8-41c5-b90b-8fc199c53ce1" providerId="ADAL" clId="{3481759E-A8F7-4B5D-A7F4-6656EBDC19ED}" dt="2020-05-28T10:49:44.605" v="573" actId="115"/>
          <ac:spMkLst>
            <pc:docMk/>
            <pc:sldMk cId="3344996009" sldId="276"/>
            <ac:spMk id="2" creationId="{58024530-135C-4DCE-AB82-9A637DCCB0E4}"/>
          </ac:spMkLst>
        </pc:spChg>
      </pc:sldChg>
      <pc:sldChg chg="new del">
        <pc:chgData name="Sanja Šikovec" userId="05b0d955-8db8-41c5-b90b-8fc199c53ce1" providerId="ADAL" clId="{3481759E-A8F7-4B5D-A7F4-6656EBDC19ED}" dt="2020-05-28T10:43:51.037" v="116" actId="47"/>
        <pc:sldMkLst>
          <pc:docMk/>
          <pc:sldMk cId="77010307" sldId="277"/>
        </pc:sldMkLst>
      </pc:sldChg>
      <pc:sldChg chg="addSp modSp new mod">
        <pc:chgData name="Sanja Šikovec" userId="05b0d955-8db8-41c5-b90b-8fc199c53ce1" providerId="ADAL" clId="{3481759E-A8F7-4B5D-A7F4-6656EBDC19ED}" dt="2020-05-28T10:48:23.290" v="515" actId="1076"/>
        <pc:sldMkLst>
          <pc:docMk/>
          <pc:sldMk cId="3986240847" sldId="277"/>
        </pc:sldMkLst>
        <pc:spChg chg="add mod">
          <ac:chgData name="Sanja Šikovec" userId="05b0d955-8db8-41c5-b90b-8fc199c53ce1" providerId="ADAL" clId="{3481759E-A8F7-4B5D-A7F4-6656EBDC19ED}" dt="2020-05-28T10:44:39.946" v="183" actId="20577"/>
          <ac:spMkLst>
            <pc:docMk/>
            <pc:sldMk cId="3986240847" sldId="277"/>
            <ac:spMk id="2" creationId="{5663D989-8439-4621-82B6-CC98946C710E}"/>
          </ac:spMkLst>
        </pc:spChg>
        <pc:spChg chg="add mod">
          <ac:chgData name="Sanja Šikovec" userId="05b0d955-8db8-41c5-b90b-8fc199c53ce1" providerId="ADAL" clId="{3481759E-A8F7-4B5D-A7F4-6656EBDC19ED}" dt="2020-05-28T10:46:43.487" v="337" actId="14100"/>
          <ac:spMkLst>
            <pc:docMk/>
            <pc:sldMk cId="3986240847" sldId="277"/>
            <ac:spMk id="4" creationId="{5BB5BEC8-DF2F-4B71-A179-2D5831669D4E}"/>
          </ac:spMkLst>
        </pc:spChg>
        <pc:spChg chg="add mod">
          <ac:chgData name="Sanja Šikovec" userId="05b0d955-8db8-41c5-b90b-8fc199c53ce1" providerId="ADAL" clId="{3481759E-A8F7-4B5D-A7F4-6656EBDC19ED}" dt="2020-05-28T10:46:20.192" v="272"/>
          <ac:spMkLst>
            <pc:docMk/>
            <pc:sldMk cId="3986240847" sldId="277"/>
            <ac:spMk id="8" creationId="{65160453-3BB9-4224-A7CD-9077C258ADF8}"/>
          </ac:spMkLst>
        </pc:spChg>
        <pc:spChg chg="add mod">
          <ac:chgData name="Sanja Šikovec" userId="05b0d955-8db8-41c5-b90b-8fc199c53ce1" providerId="ADAL" clId="{3481759E-A8F7-4B5D-A7F4-6656EBDC19ED}" dt="2020-05-28T10:47:36.352" v="432" actId="121"/>
          <ac:spMkLst>
            <pc:docMk/>
            <pc:sldMk cId="3986240847" sldId="277"/>
            <ac:spMk id="9" creationId="{0A2A0BE2-2E4F-42EB-8232-C44B64AFA54B}"/>
          </ac:spMkLst>
        </pc:spChg>
        <pc:spChg chg="add mod">
          <ac:chgData name="Sanja Šikovec" userId="05b0d955-8db8-41c5-b90b-8fc199c53ce1" providerId="ADAL" clId="{3481759E-A8F7-4B5D-A7F4-6656EBDC19ED}" dt="2020-05-28T10:48:23.290" v="515" actId="1076"/>
          <ac:spMkLst>
            <pc:docMk/>
            <pc:sldMk cId="3986240847" sldId="277"/>
            <ac:spMk id="10" creationId="{531B9F08-8F7B-43DA-9AB8-CE046A01836B}"/>
          </ac:spMkLst>
        </pc:spChg>
        <pc:picChg chg="add mod modCrop">
          <ac:chgData name="Sanja Šikovec" userId="05b0d955-8db8-41c5-b90b-8fc199c53ce1" providerId="ADAL" clId="{3481759E-A8F7-4B5D-A7F4-6656EBDC19ED}" dt="2020-05-28T10:45:13.085" v="189" actId="1076"/>
          <ac:picMkLst>
            <pc:docMk/>
            <pc:sldMk cId="3986240847" sldId="277"/>
            <ac:picMk id="3" creationId="{4BAC4B6C-5E23-47D4-9E78-7DA047C26401}"/>
          </ac:picMkLst>
        </pc:picChg>
        <pc:picChg chg="add mod">
          <ac:chgData name="Sanja Šikovec" userId="05b0d955-8db8-41c5-b90b-8fc199c53ce1" providerId="ADAL" clId="{3481759E-A8F7-4B5D-A7F4-6656EBDC19ED}" dt="2020-05-28T10:46:54.812" v="342" actId="1076"/>
          <ac:picMkLst>
            <pc:docMk/>
            <pc:sldMk cId="3986240847" sldId="277"/>
            <ac:picMk id="5" creationId="{13DA1547-53A8-4D10-8F59-8DD59E548A48}"/>
          </ac:picMkLst>
        </pc:picChg>
        <pc:picChg chg="add mod">
          <ac:chgData name="Sanja Šikovec" userId="05b0d955-8db8-41c5-b90b-8fc199c53ce1" providerId="ADAL" clId="{3481759E-A8F7-4B5D-A7F4-6656EBDC19ED}" dt="2020-05-28T10:46:16.115" v="271" actId="1076"/>
          <ac:picMkLst>
            <pc:docMk/>
            <pc:sldMk cId="3986240847" sldId="277"/>
            <ac:picMk id="6" creationId="{1BEAD962-606E-49A5-8C31-E6B5B019EE9F}"/>
          </ac:picMkLst>
        </pc:picChg>
        <pc:picChg chg="add mod">
          <ac:chgData name="Sanja Šikovec" userId="05b0d955-8db8-41c5-b90b-8fc199c53ce1" providerId="ADAL" clId="{3481759E-A8F7-4B5D-A7F4-6656EBDC19ED}" dt="2020-05-28T10:46:50.416" v="340" actId="14100"/>
          <ac:picMkLst>
            <pc:docMk/>
            <pc:sldMk cId="3986240847" sldId="277"/>
            <ac:picMk id="7" creationId="{50D9F365-BF77-43B6-9349-D273091CEB0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s://www.youtube.com/watch?v=pX_AMRM_UsI" TargetMode="Externa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1yNFFYEi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YyA2HNx5geY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SREDNJEVEŠKA KULTURA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(UČB str. </a:t>
            </a:r>
            <a:r>
              <a:rPr lang="sl-SI"/>
              <a:t>160</a:t>
            </a:r>
            <a:r>
              <a:rPr lang="en-US"/>
              <a:t>–</a:t>
            </a:r>
            <a:r>
              <a:rPr lang="sl-SI" dirty="0"/>
              <a:t>162)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DA66940-B6D6-431F-9A87-F5BEE3700652}"/>
              </a:ext>
            </a:extLst>
          </p:cNvPr>
          <p:cNvSpPr txBox="1"/>
          <p:nvPr/>
        </p:nvSpPr>
        <p:spPr>
          <a:xfrm>
            <a:off x="680322" y="4784651"/>
            <a:ext cx="11260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Lepo</a:t>
            </a:r>
            <a:r>
              <a:rPr lang="en-US" sz="2400" dirty="0"/>
              <a:t> </a:t>
            </a:r>
            <a:r>
              <a:rPr lang="en-US" sz="2400" dirty="0" err="1"/>
              <a:t>pozdravljeni</a:t>
            </a:r>
            <a:r>
              <a:rPr lang="en-US" sz="2400" dirty="0"/>
              <a:t>, </a:t>
            </a:r>
            <a:r>
              <a:rPr lang="en-US" sz="2400" dirty="0" err="1"/>
              <a:t>dragi</a:t>
            </a:r>
            <a:r>
              <a:rPr lang="en-US" sz="2400" dirty="0"/>
              <a:t> </a:t>
            </a:r>
            <a:r>
              <a:rPr lang="en-US" sz="2400" dirty="0" err="1"/>
              <a:t>moji</a:t>
            </a:r>
            <a:r>
              <a:rPr lang="en-US" sz="2400" dirty="0"/>
              <a:t>!</a:t>
            </a:r>
          </a:p>
          <a:p>
            <a:endParaRPr lang="en-US" sz="2400" dirty="0"/>
          </a:p>
          <a:p>
            <a:r>
              <a:rPr lang="en-US" sz="2400" dirty="0" err="1"/>
              <a:t>Današnja</a:t>
            </a:r>
            <a:r>
              <a:rPr lang="en-US" sz="2400" dirty="0"/>
              <a:t> </a:t>
            </a:r>
            <a:r>
              <a:rPr lang="en-US" sz="2400" dirty="0" err="1"/>
              <a:t>ura</a:t>
            </a:r>
            <a:r>
              <a:rPr lang="en-US" sz="2400" dirty="0"/>
              <a:t> </a:t>
            </a:r>
            <a:r>
              <a:rPr lang="en-US" sz="2400" dirty="0" err="1"/>
              <a:t>bo</a:t>
            </a:r>
            <a:r>
              <a:rPr lang="en-US" sz="2400" dirty="0"/>
              <a:t> </a:t>
            </a:r>
            <a:r>
              <a:rPr lang="en-US" sz="2400" dirty="0" err="1"/>
              <a:t>namenjena</a:t>
            </a:r>
            <a:r>
              <a:rPr lang="en-US" sz="2400" dirty="0"/>
              <a:t> </a:t>
            </a:r>
            <a:r>
              <a:rPr lang="en-US" sz="2400" dirty="0" err="1"/>
              <a:t>srednjeveški</a:t>
            </a:r>
            <a:r>
              <a:rPr lang="en-US" sz="2400" dirty="0"/>
              <a:t> </a:t>
            </a:r>
            <a:r>
              <a:rPr lang="en-US" sz="2400" dirty="0" err="1"/>
              <a:t>kulturi</a:t>
            </a:r>
            <a:r>
              <a:rPr lang="en-US" sz="2400" dirty="0"/>
              <a:t>. </a:t>
            </a:r>
            <a:r>
              <a:rPr lang="en-US" sz="2400" dirty="0" err="1"/>
              <a:t>Preberite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snov</a:t>
            </a:r>
            <a:r>
              <a:rPr lang="en-US" sz="2400" dirty="0"/>
              <a:t> v </a:t>
            </a:r>
            <a:r>
              <a:rPr lang="en-US" sz="2400" dirty="0" err="1"/>
              <a:t>učbeniku</a:t>
            </a:r>
            <a:r>
              <a:rPr lang="en-US" sz="2400" dirty="0"/>
              <a:t>, </a:t>
            </a:r>
            <a:r>
              <a:rPr lang="en-US" sz="2400" dirty="0" err="1"/>
              <a:t>poglejte</a:t>
            </a:r>
            <a:r>
              <a:rPr lang="en-US" sz="2400" dirty="0"/>
              <a:t> </a:t>
            </a:r>
            <a:r>
              <a:rPr lang="en-US" sz="2400" dirty="0" err="1"/>
              <a:t>projekcijo</a:t>
            </a:r>
            <a:r>
              <a:rPr lang="en-US" sz="2400" dirty="0"/>
              <a:t> in </a:t>
            </a:r>
            <a:r>
              <a:rPr lang="en-US" sz="2400" dirty="0" err="1"/>
              <a:t>si</a:t>
            </a:r>
            <a:r>
              <a:rPr lang="en-US" sz="2400" dirty="0"/>
              <a:t> v </a:t>
            </a:r>
            <a:r>
              <a:rPr lang="en-US" sz="2400" dirty="0" err="1"/>
              <a:t>zvezek</a:t>
            </a:r>
            <a:r>
              <a:rPr lang="en-US" sz="2400" dirty="0"/>
              <a:t> </a:t>
            </a:r>
            <a:r>
              <a:rPr lang="en-US" sz="2400" dirty="0" err="1"/>
              <a:t>zapišite</a:t>
            </a:r>
            <a:r>
              <a:rPr lang="en-US" sz="2400" dirty="0"/>
              <a:t> </a:t>
            </a:r>
            <a:r>
              <a:rPr lang="en-US" sz="2400" dirty="0" err="1"/>
              <a:t>posamezne</a:t>
            </a:r>
            <a:r>
              <a:rPr lang="en-US" sz="2400" dirty="0"/>
              <a:t> </a:t>
            </a:r>
            <a:r>
              <a:rPr lang="en-US" sz="2400" dirty="0" err="1"/>
              <a:t>točke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zadnji</a:t>
            </a:r>
            <a:r>
              <a:rPr lang="en-US" sz="2400" dirty="0"/>
              <a:t> </a:t>
            </a:r>
            <a:r>
              <a:rPr lang="en-US" sz="2400" dirty="0" err="1"/>
              <a:t>prosojnici</a:t>
            </a:r>
            <a:r>
              <a:rPr lang="en-US" sz="2400" dirty="0"/>
              <a:t>.</a:t>
            </a:r>
            <a:endParaRPr lang="en-SI" sz="2400" dirty="0"/>
          </a:p>
        </p:txBody>
      </p:sp>
    </p:spTree>
    <p:extLst>
      <p:ext uri="{BB962C8B-B14F-4D97-AF65-F5344CB8AC3E}">
        <p14:creationId xmlns:p14="http://schemas.microsoft.com/office/powerpoint/2010/main" val="3504632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63D989-8439-4621-82B6-CC98946C710E}"/>
              </a:ext>
            </a:extLst>
          </p:cNvPr>
          <p:cNvSpPr txBox="1">
            <a:spLocks/>
          </p:cNvSpPr>
          <p:nvPr/>
        </p:nvSpPr>
        <p:spPr>
          <a:xfrm>
            <a:off x="6242613" y="30106"/>
            <a:ext cx="6535271" cy="1080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LJUDSKA UMETNOST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prenaša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ustno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rod.</a:t>
            </a:r>
            <a:endParaRPr lang="sl-SI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BAC4B6C-5E23-47D4-9E78-7DA047C26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8" t="4684" r="4958" b="8401"/>
          <a:stretch/>
        </p:blipFill>
        <p:spPr>
          <a:xfrm>
            <a:off x="202019" y="138224"/>
            <a:ext cx="4849811" cy="2307266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B5BEC8-DF2F-4B71-A179-2D5831669D4E}"/>
              </a:ext>
            </a:extLst>
          </p:cNvPr>
          <p:cNvSpPr txBox="1">
            <a:spLocks/>
          </p:cNvSpPr>
          <p:nvPr/>
        </p:nvSpPr>
        <p:spPr>
          <a:xfrm>
            <a:off x="4094103" y="3937225"/>
            <a:ext cx="1424195" cy="144321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 err="1"/>
              <a:t>Domača</a:t>
            </a:r>
            <a:r>
              <a:rPr lang="en-US" sz="2200" dirty="0"/>
              <a:t> </a:t>
            </a:r>
            <a:r>
              <a:rPr lang="en-US" sz="2200" dirty="0" err="1"/>
              <a:t>obrt</a:t>
            </a:r>
            <a:r>
              <a:rPr lang="en-US" sz="2200" dirty="0"/>
              <a:t>: </a:t>
            </a:r>
            <a:r>
              <a:rPr lang="en-US" sz="2200" dirty="0" err="1"/>
              <a:t>lepo</a:t>
            </a:r>
            <a:r>
              <a:rPr lang="en-US" sz="2200" dirty="0"/>
              <a:t> </a:t>
            </a:r>
            <a:r>
              <a:rPr lang="en-US" sz="2200" dirty="0" err="1"/>
              <a:t>porisani</a:t>
            </a:r>
            <a:r>
              <a:rPr lang="en-US" sz="2200" dirty="0"/>
              <a:t> </a:t>
            </a:r>
            <a:r>
              <a:rPr lang="en-US" sz="2200" dirty="0" err="1"/>
              <a:t>lončeni</a:t>
            </a:r>
            <a:r>
              <a:rPr lang="en-US" sz="2200" dirty="0"/>
              <a:t> </a:t>
            </a:r>
            <a:r>
              <a:rPr lang="en-US" sz="2200" dirty="0" err="1"/>
              <a:t>izdelki</a:t>
            </a:r>
            <a:r>
              <a:rPr lang="en-US" sz="2200" dirty="0"/>
              <a:t> za </a:t>
            </a:r>
            <a:r>
              <a:rPr lang="en-US" sz="2200" dirty="0" err="1"/>
              <a:t>vsakdanjo</a:t>
            </a:r>
            <a:r>
              <a:rPr lang="en-US" sz="2200" dirty="0"/>
              <a:t> </a:t>
            </a:r>
            <a:r>
              <a:rPr lang="en-US" sz="2200" dirty="0" err="1"/>
              <a:t>rabo</a:t>
            </a:r>
            <a:r>
              <a:rPr lang="en-US" sz="2200" dirty="0"/>
              <a:t>.</a:t>
            </a:r>
            <a:endParaRPr lang="sl-SI" sz="2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3DA1547-53A8-4D10-8F59-8DD59E548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34" y="1094785"/>
            <a:ext cx="3812509" cy="26348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BEAD962-606E-49A5-8C31-E6B5B019E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19" y="3732477"/>
            <a:ext cx="3730144" cy="298729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0D9F365-BF77-43B6-9349-D273091CE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298" y="3322292"/>
            <a:ext cx="3349255" cy="3397484"/>
          </a:xfrm>
          <a:prstGeom prst="rect">
            <a:avLst/>
          </a:prstGeom>
        </p:spPr>
      </p:pic>
      <p:sp>
        <p:nvSpPr>
          <p:cNvPr id="8" name="Označba mesta vsebine 3">
            <a:extLst>
              <a:ext uri="{FF2B5EF4-FFF2-40B4-BE49-F238E27FC236}">
                <a16:creationId xmlns:a16="http://schemas.microsoft.com/office/drawing/2014/main" id="{65160453-3BB9-4224-A7CD-9077C258ADF8}"/>
              </a:ext>
            </a:extLst>
          </p:cNvPr>
          <p:cNvSpPr txBox="1">
            <a:spLocks/>
          </p:cNvSpPr>
          <p:nvPr/>
        </p:nvSpPr>
        <p:spPr>
          <a:xfrm>
            <a:off x="354419" y="2597890"/>
            <a:ext cx="3827744" cy="144321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/>
              <a:t>Na </a:t>
            </a:r>
            <a:r>
              <a:rPr lang="en-US" sz="2200" dirty="0" err="1"/>
              <a:t>panjski</a:t>
            </a:r>
            <a:r>
              <a:rPr lang="en-US" sz="2200" dirty="0"/>
              <a:t> </a:t>
            </a:r>
            <a:r>
              <a:rPr lang="en-US" sz="2200" dirty="0" err="1"/>
              <a:t>končnici</a:t>
            </a:r>
            <a:r>
              <a:rPr lang="en-US" sz="2200" dirty="0"/>
              <a:t> </a:t>
            </a:r>
            <a:r>
              <a:rPr lang="en-US" sz="2200" dirty="0" err="1"/>
              <a:t>upodobljena</a:t>
            </a:r>
            <a:r>
              <a:rPr lang="en-US" sz="2200" dirty="0"/>
              <a:t> </a:t>
            </a:r>
            <a:r>
              <a:rPr lang="en-US" sz="2200" dirty="0" err="1"/>
              <a:t>pripovedka</a:t>
            </a:r>
            <a:r>
              <a:rPr lang="en-US" sz="2200" dirty="0"/>
              <a:t> o </a:t>
            </a:r>
            <a:r>
              <a:rPr lang="en-US" sz="2200" dirty="0" err="1"/>
              <a:t>kralju</a:t>
            </a:r>
            <a:r>
              <a:rPr lang="en-US" sz="2200" dirty="0"/>
              <a:t> </a:t>
            </a:r>
            <a:r>
              <a:rPr lang="en-US" sz="2200" dirty="0" err="1"/>
              <a:t>Matjažu</a:t>
            </a:r>
            <a:r>
              <a:rPr lang="en-US" sz="2200" dirty="0"/>
              <a:t>.</a:t>
            </a:r>
            <a:endParaRPr lang="sl-SI" sz="2200" dirty="0"/>
          </a:p>
        </p:txBody>
      </p:sp>
      <p:sp>
        <p:nvSpPr>
          <p:cNvPr id="9" name="Označba mesta vsebine 3">
            <a:extLst>
              <a:ext uri="{FF2B5EF4-FFF2-40B4-BE49-F238E27FC236}">
                <a16:creationId xmlns:a16="http://schemas.microsoft.com/office/drawing/2014/main" id="{0A2A0BE2-2E4F-42EB-8232-C44B64AFA54B}"/>
              </a:ext>
            </a:extLst>
          </p:cNvPr>
          <p:cNvSpPr txBox="1">
            <a:spLocks/>
          </p:cNvSpPr>
          <p:nvPr/>
        </p:nvSpPr>
        <p:spPr>
          <a:xfrm>
            <a:off x="5405862" y="1154674"/>
            <a:ext cx="2805609" cy="176610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200" dirty="0" err="1"/>
              <a:t>Zibelka</a:t>
            </a:r>
            <a:r>
              <a:rPr lang="en-US" sz="2200" dirty="0"/>
              <a:t> z </a:t>
            </a:r>
            <a:r>
              <a:rPr lang="en-US" sz="2200" dirty="0" err="1"/>
              <a:t>upodobljeno</a:t>
            </a:r>
            <a:r>
              <a:rPr lang="en-US" sz="2200" dirty="0"/>
              <a:t> device </a:t>
            </a:r>
            <a:r>
              <a:rPr lang="en-US" sz="2200" dirty="0" err="1"/>
              <a:t>Marijo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desni</a:t>
            </a:r>
            <a:r>
              <a:rPr lang="en-US" sz="2200" dirty="0"/>
              <a:t> </a:t>
            </a:r>
            <a:r>
              <a:rPr lang="en-US" sz="2200" dirty="0" err="1"/>
              <a:t>strani</a:t>
            </a:r>
            <a:r>
              <a:rPr lang="en-US" sz="2200" dirty="0"/>
              <a:t>, </a:t>
            </a:r>
            <a:r>
              <a:rPr lang="en-US" sz="2200" dirty="0" err="1"/>
              <a:t>ki</a:t>
            </a:r>
            <a:r>
              <a:rPr lang="en-US" sz="2200" dirty="0"/>
              <a:t> </a:t>
            </a:r>
            <a:r>
              <a:rPr lang="en-US" sz="2200" dirty="0" err="1"/>
              <a:t>bo</a:t>
            </a:r>
            <a:r>
              <a:rPr lang="en-US" sz="2200" dirty="0"/>
              <a:t> </a:t>
            </a:r>
            <a:r>
              <a:rPr lang="en-US" sz="2200" dirty="0" err="1"/>
              <a:t>čuvala</a:t>
            </a:r>
            <a:r>
              <a:rPr lang="en-US" sz="2200" dirty="0"/>
              <a:t> </a:t>
            </a:r>
            <a:r>
              <a:rPr lang="en-US" sz="2200" dirty="0" err="1"/>
              <a:t>novorojenčka</a:t>
            </a:r>
            <a:r>
              <a:rPr lang="en-US" sz="2200" dirty="0"/>
              <a:t>.</a:t>
            </a:r>
            <a:endParaRPr lang="sl-SI" sz="2200" dirty="0"/>
          </a:p>
        </p:txBody>
      </p:sp>
      <p:sp>
        <p:nvSpPr>
          <p:cNvPr id="10" name="Označba mesta vsebine 3">
            <a:extLst>
              <a:ext uri="{FF2B5EF4-FFF2-40B4-BE49-F238E27FC236}">
                <a16:creationId xmlns:a16="http://schemas.microsoft.com/office/drawing/2014/main" id="{531B9F08-8F7B-43DA-9AB8-CE046A01836B}"/>
              </a:ext>
            </a:extLst>
          </p:cNvPr>
          <p:cNvSpPr txBox="1">
            <a:spLocks/>
          </p:cNvSpPr>
          <p:nvPr/>
        </p:nvSpPr>
        <p:spPr>
          <a:xfrm>
            <a:off x="8898399" y="5226126"/>
            <a:ext cx="2786697" cy="142083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 err="1"/>
              <a:t>Porisana</a:t>
            </a:r>
            <a:r>
              <a:rPr lang="en-US" sz="2200" dirty="0"/>
              <a:t> </a:t>
            </a:r>
            <a:r>
              <a:rPr lang="en-US" sz="2200" dirty="0" err="1"/>
              <a:t>stranica</a:t>
            </a:r>
            <a:r>
              <a:rPr lang="en-US" sz="2200" dirty="0"/>
              <a:t> </a:t>
            </a:r>
            <a:r>
              <a:rPr lang="en-US" sz="2200" dirty="0" err="1"/>
              <a:t>postelje</a:t>
            </a:r>
            <a:r>
              <a:rPr lang="en-US" sz="2200" dirty="0"/>
              <a:t> z </a:t>
            </a:r>
            <a:r>
              <a:rPr lang="en-US" sz="2200" dirty="0" err="1"/>
              <a:t>verskim</a:t>
            </a:r>
            <a:r>
              <a:rPr lang="en-US" sz="2200" dirty="0"/>
              <a:t> </a:t>
            </a:r>
            <a:r>
              <a:rPr lang="en-US" sz="2200" dirty="0" err="1"/>
              <a:t>motivom</a:t>
            </a:r>
            <a:r>
              <a:rPr lang="en-US" sz="2200" dirty="0"/>
              <a:t> in </a:t>
            </a:r>
            <a:r>
              <a:rPr lang="en-US" sz="2200" dirty="0" err="1"/>
              <a:t>cvetjem</a:t>
            </a:r>
            <a:r>
              <a:rPr lang="en-US" sz="2200" dirty="0"/>
              <a:t>.</a:t>
            </a: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398624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onques-interie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8"/>
          <a:stretch>
            <a:fillRect/>
          </a:stretch>
        </p:blipFill>
        <p:spPr bwMode="auto">
          <a:xfrm>
            <a:off x="7315670" y="661332"/>
            <a:ext cx="4541279" cy="582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conques-interior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" y="590885"/>
            <a:ext cx="4419913" cy="58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3262534" y="0"/>
            <a:ext cx="6535271" cy="1080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UMETNOST: ROMANIKA</a:t>
            </a:r>
          </a:p>
        </p:txBody>
      </p:sp>
      <p:sp>
        <p:nvSpPr>
          <p:cNvPr id="6" name="Označba mesta vsebine 3"/>
          <p:cNvSpPr txBox="1">
            <a:spLocks/>
          </p:cNvSpPr>
          <p:nvPr/>
        </p:nvSpPr>
        <p:spPr>
          <a:xfrm>
            <a:off x="1839583" y="6410114"/>
            <a:ext cx="8195625" cy="44788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Romanska cerkev Svete Foške v Franciji (</a:t>
            </a:r>
            <a:r>
              <a:rPr lang="sl-SI" sz="2200" dirty="0" err="1"/>
              <a:t>Conques</a:t>
            </a:r>
            <a:r>
              <a:rPr lang="sl-SI" sz="2200" dirty="0"/>
              <a:t>) 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4642833" y="828758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Banjast polkrožni obok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4642833" y="5484548"/>
            <a:ext cx="25891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Masivna gradnja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4642833" y="3156653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Veliki kamniti bloki</a:t>
            </a:r>
          </a:p>
        </p:txBody>
      </p:sp>
    </p:spTree>
    <p:extLst>
      <p:ext uri="{BB962C8B-B14F-4D97-AF65-F5344CB8AC3E}">
        <p14:creationId xmlns:p14="http://schemas.microsoft.com/office/powerpoint/2010/main" val="166463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aint foy fas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" y="119152"/>
            <a:ext cx="3966356" cy="624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File:Sainte-Foy de Con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88" y="554998"/>
            <a:ext cx="7740174" cy="580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754191" y="1838104"/>
            <a:ext cx="25891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Masivna gradnja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754191" y="5027844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Cerkev kot božja trdnjava</a:t>
            </a:r>
          </a:p>
        </p:txBody>
      </p:sp>
      <p:sp>
        <p:nvSpPr>
          <p:cNvPr id="8" name="Označba mesta vsebine 3"/>
          <p:cNvSpPr txBox="1">
            <a:spLocks/>
          </p:cNvSpPr>
          <p:nvPr/>
        </p:nvSpPr>
        <p:spPr>
          <a:xfrm>
            <a:off x="1839583" y="6410114"/>
            <a:ext cx="8195625" cy="44788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Romanska cerkev Svete Foške v Franciji (</a:t>
            </a:r>
            <a:r>
              <a:rPr lang="sl-SI" sz="2200" dirty="0" err="1"/>
              <a:t>Conques</a:t>
            </a:r>
            <a:r>
              <a:rPr lang="sl-SI" sz="2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8605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sticna-rekonstrukcija samos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7" y="105558"/>
            <a:ext cx="6450706" cy="42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značba mesta vsebine 3"/>
          <p:cNvSpPr txBox="1">
            <a:spLocks/>
          </p:cNvSpPr>
          <p:nvPr/>
        </p:nvSpPr>
        <p:spPr>
          <a:xfrm>
            <a:off x="143278" y="4398576"/>
            <a:ext cx="5118684" cy="184767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Samostan v Stični je bil ustanovljen v visokem srednjem veku in je bil zasnovan v značilnem romanskem slogu. </a:t>
            </a:r>
          </a:p>
        </p:txBody>
      </p:sp>
      <p:pic>
        <p:nvPicPr>
          <p:cNvPr id="3074" name="Picture 2" descr="Rezultat iskanja slik za samostan stiÄ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4825" r="4839" b="24517"/>
          <a:stretch/>
        </p:blipFill>
        <p:spPr bwMode="auto">
          <a:xfrm>
            <a:off x="5261961" y="3039415"/>
            <a:ext cx="6792666" cy="36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9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zultat iskanja slik za notre dame p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7" y="616470"/>
            <a:ext cx="4254472" cy="57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zultat iskanja slik za notre dame par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4845" b="2220"/>
          <a:stretch/>
        </p:blipFill>
        <p:spPr bwMode="auto">
          <a:xfrm>
            <a:off x="5003405" y="1240972"/>
            <a:ext cx="6950685" cy="51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1555" y="-186930"/>
            <a:ext cx="4793200" cy="1080938"/>
          </a:xfrm>
        </p:spPr>
        <p:txBody>
          <a:bodyPr/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UMETNOST: GOTIKA</a:t>
            </a:r>
          </a:p>
        </p:txBody>
      </p:sp>
      <p:sp>
        <p:nvSpPr>
          <p:cNvPr id="4" name="Označba mesta vsebine 3"/>
          <p:cNvSpPr txBox="1">
            <a:spLocks/>
          </p:cNvSpPr>
          <p:nvPr/>
        </p:nvSpPr>
        <p:spPr>
          <a:xfrm>
            <a:off x="1750225" y="6400495"/>
            <a:ext cx="10108305" cy="64394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Cerkev </a:t>
            </a:r>
            <a:r>
              <a:rPr lang="sl-SI" sz="2200" dirty="0" err="1"/>
              <a:t>Notre</a:t>
            </a:r>
            <a:r>
              <a:rPr lang="sl-SI" sz="2200" dirty="0"/>
              <a:t> Dame v Parizu je tipična gotska cerkev. 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3708843" y="597030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Zelo visoka cerkev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3708843" y="2073952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Čipkasti kiparski okras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3708843" y="5035479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Čim več oken, čim manj stene</a:t>
            </a:r>
          </a:p>
        </p:txBody>
      </p:sp>
    </p:spTree>
    <p:extLst>
      <p:ext uri="{BB962C8B-B14F-4D97-AF65-F5344CB8AC3E}">
        <p14:creationId xmlns:p14="http://schemas.microsoft.com/office/powerpoint/2010/main" val="11820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upload.wikimedia.org/wikipedia/commons/thumb/d/d9/Chartres_JBU09.JPG/800px-Chartres_JBU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50" y="130629"/>
            <a:ext cx="4700930" cy="62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vsebine 3"/>
          <p:cNvSpPr txBox="1">
            <a:spLocks/>
          </p:cNvSpPr>
          <p:nvPr/>
        </p:nvSpPr>
        <p:spPr>
          <a:xfrm>
            <a:off x="1750225" y="6400495"/>
            <a:ext cx="10108305" cy="64394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Katedrala v Chartresu je znana po originalnih poslikanih oknih. 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7497071" y="322178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Križno rebrast obok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607635" y="3716629"/>
            <a:ext cx="258912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Šilasta okna in rozete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4589361" y="5012395"/>
            <a:ext cx="258912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Pisani vitraji</a:t>
            </a:r>
          </a:p>
        </p:txBody>
      </p:sp>
      <p:pic>
        <p:nvPicPr>
          <p:cNvPr id="7172" name="Picture 4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4" y="3035967"/>
            <a:ext cx="4486037" cy="33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upload.wikimedia.org/wikipedia/commons/thumb/7/74/Cath%C3%A9drale_de_Chartres_-_rosace_ouest%2C_ext%C3%A9rieur.JPG/800px-Cath%C3%A9drale_de_Chartres_-_rosace_ouest%2C_ext%C3%A9rieu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8035" r="9456" b="11607"/>
          <a:stretch/>
        </p:blipFill>
        <p:spPr bwMode="auto">
          <a:xfrm>
            <a:off x="3636112" y="130629"/>
            <a:ext cx="3558228" cy="34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cellardoor.the-green-door.net/images/Minas-Tiri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07" y="3561219"/>
            <a:ext cx="7103250" cy="32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703389" y="115888"/>
            <a:ext cx="85883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altLang="sl-SI" sz="2200" b="1" dirty="0"/>
              <a:t>ZANIMIVOST: S pomočjo slik iz filma Gospodar prstanov – Kraljeva vrnitev opiši značilnosti romanske arhitekture. </a:t>
            </a:r>
          </a:p>
        </p:txBody>
      </p:sp>
      <p:pic>
        <p:nvPicPr>
          <p:cNvPr id="15364" name="Picture 4" descr="http://www.elbakin.net/film/images/lieux/minas_tirith_mai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9" y="1628775"/>
            <a:ext cx="3435016" cy="513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http://media.tumblr.com/tumblr_lie3hoSH1h1qfp3x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4"/>
          <a:stretch>
            <a:fillRect/>
          </a:stretch>
        </p:blipFill>
        <p:spPr bwMode="auto">
          <a:xfrm>
            <a:off x="7263357" y="905649"/>
            <a:ext cx="47625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Hall of the Kings (7U339) Car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19951" r="14223" b="28712"/>
          <a:stretch>
            <a:fillRect/>
          </a:stretch>
        </p:blipFill>
        <p:spPr bwMode="auto">
          <a:xfrm>
            <a:off x="1873447" y="905649"/>
            <a:ext cx="5154370" cy="263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855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hogwarts - harry-potter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15" y="149680"/>
            <a:ext cx="38401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http://images2.wikia.nocookie.net/__cb20100211191427/harrypotter/images/thumb/0/09/Ctc.jpg/1000px-Ctc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0" b="29921"/>
          <a:stretch>
            <a:fillRect/>
          </a:stretch>
        </p:blipFill>
        <p:spPr bwMode="auto">
          <a:xfrm>
            <a:off x="91440" y="4142243"/>
            <a:ext cx="4532811" cy="257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" descr="http://www.deviantart.com/download/203006109/hogwarts_memories_by_vlad_m-d3cv4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811173"/>
            <a:ext cx="4697480" cy="32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 descr="A Dumbledore figure stands beneath an arch surrounded by portraits in Hogwarts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63" y="2808514"/>
            <a:ext cx="5959320" cy="39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91440" y="-296822"/>
            <a:ext cx="709313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l-SI" altLang="sl-SI" sz="2200" b="1" dirty="0"/>
          </a:p>
          <a:p>
            <a:pPr eaLnBrk="1" hangingPunct="1"/>
            <a:r>
              <a:rPr lang="sl-SI" altLang="sl-SI" sz="2200" b="1" dirty="0"/>
              <a:t>ZANIMIVOST: S pomočjo slik Bradavičarke iz filma Harry Potter pojasni značilnosti gotske arhitekture.</a:t>
            </a:r>
          </a:p>
        </p:txBody>
      </p:sp>
    </p:spTree>
    <p:extLst>
      <p:ext uri="{BB962C8B-B14F-4D97-AF65-F5344CB8AC3E}">
        <p14:creationId xmlns:p14="http://schemas.microsoft.com/office/powerpoint/2010/main" val="2485971835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8024530-135C-4DCE-AB82-9A637DCCB0E4}"/>
              </a:ext>
            </a:extLst>
          </p:cNvPr>
          <p:cNvSpPr txBox="1"/>
          <p:nvPr/>
        </p:nvSpPr>
        <p:spPr>
          <a:xfrm>
            <a:off x="279991" y="197346"/>
            <a:ext cx="113555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chemeClr val="bg1"/>
                </a:solidFill>
              </a:rPr>
              <a:t>Zapis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zvezek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algn="just"/>
            <a:r>
              <a:rPr lang="en-US" u="sng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n-US" b="1" u="sng" dirty="0">
                <a:solidFill>
                  <a:schemeClr val="bg1"/>
                </a:solidFill>
              </a:rPr>
              <a:t>1. ZNANOST: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praznoverje (čarovnice),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brez večjega znanstvenega napredka,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raziskovanje </a:t>
            </a:r>
            <a:r>
              <a:rPr lang="sl-SI" dirty="0" err="1">
                <a:solidFill>
                  <a:schemeClr val="bg1"/>
                </a:solidFill>
              </a:rPr>
              <a:t>člov</a:t>
            </a:r>
            <a:r>
              <a:rPr lang="sl-SI" dirty="0">
                <a:solidFill>
                  <a:schemeClr val="bg1"/>
                </a:solidFill>
              </a:rPr>
              <a:t>. Telesa prepovedano, 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brali spise iz antike, 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prenašali znanje od Arabcev.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u="sng" dirty="0">
                <a:solidFill>
                  <a:schemeClr val="bg1"/>
                </a:solidFill>
              </a:rPr>
              <a:t>2. USTNO IZROČILO:</a:t>
            </a:r>
          </a:p>
          <a:p>
            <a:pPr algn="just"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Pripovedovanje zgodb, legend, pravljic,</a:t>
            </a:r>
          </a:p>
          <a:p>
            <a:pPr algn="just"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kolednice, cerkvene pesmi</a:t>
            </a:r>
          </a:p>
          <a:p>
            <a:pPr algn="just"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motivi iz kmečkega, grajskega življenja, boji s Turki,</a:t>
            </a:r>
          </a:p>
          <a:p>
            <a:pPr algn="just"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ljudska umetnost iz roda v rod.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3. ROMANIKA: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umetnostni slog od 11. do 13. stoletja,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mogočne kamnite cerkve, 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polkrožni oboki, stebri,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PORTALI.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4. GOTIKA: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Od 12. do 15. stoletja,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bogatejši meščani pri zidanju hiš (Benečanka v Piranu),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odraža se pri izdelavi oken, stebrov, oltarjev, zašiljeni oboki, rebrasti stebri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 okna okrašena z VITRAJI.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44996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KATERE VRAŽE IN VRAŽEVERJA POZNATE?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Številka 13 je nesrečna številka (13 apostolov na zadnji večerji)</a:t>
            </a:r>
          </a:p>
          <a:p>
            <a:r>
              <a:rPr lang="sl-SI" dirty="0"/>
              <a:t>Črna mačka prinaša nesrečo (čarovnice in demoni kot črne mačke) </a:t>
            </a:r>
          </a:p>
          <a:p>
            <a:r>
              <a:rPr lang="sl-SI" dirty="0"/>
              <a:t>Razbitje ogledala prinaša nesrečo (dragocena ogledala in služabniki v Italiji) </a:t>
            </a:r>
          </a:p>
          <a:p>
            <a:r>
              <a:rPr lang="sl-SI" dirty="0"/>
              <a:t>Kovanec za srečo v vodnjaku (darovanje vodnim božanstvom) </a:t>
            </a:r>
          </a:p>
          <a:p>
            <a:r>
              <a:rPr lang="sl-SI" dirty="0"/>
              <a:t>Trkanje na les za srečo ( starodavna sveta drevesa z močjo preprečevanja slabih stvari) </a:t>
            </a:r>
          </a:p>
        </p:txBody>
      </p:sp>
    </p:spTree>
    <p:extLst>
      <p:ext uri="{BB962C8B-B14F-4D97-AF65-F5344CB8AC3E}">
        <p14:creationId xmlns:p14="http://schemas.microsoft.com/office/powerpoint/2010/main" val="315423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7838" y="0"/>
            <a:ext cx="3436448" cy="747614"/>
          </a:xfrm>
        </p:spPr>
        <p:txBody>
          <a:bodyPr>
            <a:normAutofit/>
          </a:bodyPr>
          <a:lstStyle/>
          <a:p>
            <a:r>
              <a:rPr lang="sl-SI" b="1" dirty="0"/>
              <a:t>PRAZNOVERJE</a:t>
            </a:r>
          </a:p>
        </p:txBody>
      </p:sp>
      <p:pic>
        <p:nvPicPr>
          <p:cNvPr id="3" name="Picture 2" descr="File:Vrag polhe pase-Valvaso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63" y="128790"/>
            <a:ext cx="4765857" cy="36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značba mesta vsebine 3"/>
          <p:cNvSpPr txBox="1">
            <a:spLocks/>
          </p:cNvSpPr>
          <p:nvPr/>
        </p:nvSpPr>
        <p:spPr>
          <a:xfrm>
            <a:off x="5889460" y="2322704"/>
            <a:ext cx="1431087" cy="16836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Vrag pase polhe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8" y="3338565"/>
            <a:ext cx="4834127" cy="339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značba mesta vsebine 3"/>
          <p:cNvSpPr txBox="1">
            <a:spLocks/>
          </p:cNvSpPr>
          <p:nvPr/>
        </p:nvSpPr>
        <p:spPr>
          <a:xfrm>
            <a:off x="4961966" y="5308643"/>
            <a:ext cx="1707776" cy="168577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Sežig čarovnic</a:t>
            </a:r>
          </a:p>
        </p:txBody>
      </p:sp>
      <p:sp>
        <p:nvSpPr>
          <p:cNvPr id="8" name="Označba mesta vsebine 3"/>
          <p:cNvSpPr txBox="1">
            <a:spLocks/>
          </p:cNvSpPr>
          <p:nvPr/>
        </p:nvSpPr>
        <p:spPr>
          <a:xfrm>
            <a:off x="3301438" y="603484"/>
            <a:ext cx="2682503" cy="14539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Priročnik za preganjanje čarovnic – Kladivo čarovnic</a:t>
            </a:r>
          </a:p>
        </p:txBody>
      </p:sp>
      <p:pic>
        <p:nvPicPr>
          <p:cNvPr id="1026" name="Picture 2" descr="malleus-malifica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8" y="600527"/>
            <a:ext cx="3180138" cy="259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:Cucking St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6" y="3861907"/>
            <a:ext cx="4032793" cy="289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značba mesta vsebine 3"/>
          <p:cNvSpPr txBox="1">
            <a:spLocks/>
          </p:cNvSpPr>
          <p:nvPr/>
        </p:nvSpPr>
        <p:spPr>
          <a:xfrm>
            <a:off x="6063383" y="3861907"/>
            <a:ext cx="1997943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Preskus nedolžnosti z utopitvijo</a:t>
            </a:r>
          </a:p>
        </p:txBody>
      </p:sp>
    </p:spTree>
    <p:extLst>
      <p:ext uri="{BB962C8B-B14F-4D97-AF65-F5344CB8AC3E}">
        <p14:creationId xmlns:p14="http://schemas.microsoft.com/office/powerpoint/2010/main" val="415152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82319" y="104523"/>
            <a:ext cx="3116976" cy="623647"/>
          </a:xfrm>
        </p:spPr>
        <p:txBody>
          <a:bodyPr>
            <a:noAutofit/>
          </a:bodyPr>
          <a:lstStyle/>
          <a:p>
            <a:r>
              <a:rPr lang="sl-SI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</a:t>
            </a:r>
          </a:p>
        </p:txBody>
      </p:sp>
      <p:sp>
        <p:nvSpPr>
          <p:cNvPr id="4" name="Označba mesta vsebine 3"/>
          <p:cNvSpPr txBox="1">
            <a:spLocks/>
          </p:cNvSpPr>
          <p:nvPr/>
        </p:nvSpPr>
        <p:spPr>
          <a:xfrm>
            <a:off x="3094906" y="104523"/>
            <a:ext cx="1997943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Srednjeveški zobozdravnik</a:t>
            </a:r>
          </a:p>
        </p:txBody>
      </p:sp>
      <p:sp>
        <p:nvSpPr>
          <p:cNvPr id="5" name="Označba mesta vsebine 3"/>
          <p:cNvSpPr txBox="1">
            <a:spLocks/>
          </p:cNvSpPr>
          <p:nvPr/>
        </p:nvSpPr>
        <p:spPr>
          <a:xfrm>
            <a:off x="3040834" y="5945572"/>
            <a:ext cx="5162640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S puščanjem krvi naj bi slaba kri odtekla in naj bi človek ozdravel.</a:t>
            </a:r>
          </a:p>
        </p:txBody>
      </p:sp>
      <p:sp>
        <p:nvSpPr>
          <p:cNvPr id="6" name="Označba mesta vsebine 3"/>
          <p:cNvSpPr txBox="1">
            <a:spLocks/>
          </p:cNvSpPr>
          <p:nvPr/>
        </p:nvSpPr>
        <p:spPr>
          <a:xfrm>
            <a:off x="8156124" y="5945572"/>
            <a:ext cx="3988526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Amputacije so bile pogoste, a malokdaj uspešne. </a:t>
            </a:r>
          </a:p>
        </p:txBody>
      </p:sp>
      <p:sp>
        <p:nvSpPr>
          <p:cNvPr id="7" name="Označba mesta vsebine 3"/>
          <p:cNvSpPr txBox="1">
            <a:spLocks/>
          </p:cNvSpPr>
          <p:nvPr/>
        </p:nvSpPr>
        <p:spPr>
          <a:xfrm>
            <a:off x="7204502" y="167451"/>
            <a:ext cx="4987498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Vir bolezni naj bi bila tudi obsedenost z demoni, zato so duhovniki opravljali obred izganjanja hudiča .</a:t>
            </a:r>
          </a:p>
        </p:txBody>
      </p:sp>
      <p:pic>
        <p:nvPicPr>
          <p:cNvPr id="2050" name="Picture 2" descr="https://upload.wikimedia.org/wikipedia/commons/thumb/0/0b/Medieval_dentistry.jpg/800px-Medieval_dentis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9571" r="10327" b="8818"/>
          <a:stretch/>
        </p:blipFill>
        <p:spPr bwMode="auto">
          <a:xfrm>
            <a:off x="150370" y="104523"/>
            <a:ext cx="2944536" cy="31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24px-Blood_lett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1" t="12077" r="19130" b="10412"/>
          <a:stretch/>
        </p:blipFill>
        <p:spPr bwMode="auto">
          <a:xfrm>
            <a:off x="150370" y="3333891"/>
            <a:ext cx="2890464" cy="33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adnewsaboutchristianity.com/pics_07/Francis_1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22" y="1225960"/>
            <a:ext cx="3643731" cy="46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okdome.com/history/Medieval-Medicine/images/An-Amputation-Below-The-Kne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12493" r="5884"/>
          <a:stretch/>
        </p:blipFill>
        <p:spPr bwMode="auto">
          <a:xfrm>
            <a:off x="8676062" y="1319548"/>
            <a:ext cx="3321423" cy="46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19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3"/>
          <p:cNvSpPr txBox="1">
            <a:spLocks/>
          </p:cNvSpPr>
          <p:nvPr/>
        </p:nvSpPr>
        <p:spPr>
          <a:xfrm>
            <a:off x="0" y="3429000"/>
            <a:ext cx="4013096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Bolnice so bile sprva dela samostanov ali ubožnic. </a:t>
            </a:r>
          </a:p>
        </p:txBody>
      </p:sp>
      <p:sp>
        <p:nvSpPr>
          <p:cNvPr id="3" name="Označba mesta vsebine 3"/>
          <p:cNvSpPr txBox="1">
            <a:spLocks/>
          </p:cNvSpPr>
          <p:nvPr/>
        </p:nvSpPr>
        <p:spPr>
          <a:xfrm>
            <a:off x="7345964" y="-2878"/>
            <a:ext cx="4194763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Ker so verjeli, da voda vnaša v telo bolezni, so se kopali zelo redko. </a:t>
            </a:r>
          </a:p>
        </p:txBody>
      </p:sp>
      <p:sp>
        <p:nvSpPr>
          <p:cNvPr id="4" name="Označba mesta vsebine 3"/>
          <p:cNvSpPr txBox="1">
            <a:spLocks/>
          </p:cNvSpPr>
          <p:nvPr/>
        </p:nvSpPr>
        <p:spPr>
          <a:xfrm>
            <a:off x="6322423" y="4190398"/>
            <a:ext cx="1544106" cy="24390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Poznali so veliko zelišč in z njimi so tudi zdravili. </a:t>
            </a:r>
          </a:p>
        </p:txBody>
      </p:sp>
      <p:sp>
        <p:nvSpPr>
          <p:cNvPr id="5" name="Označba mesta vsebine 3"/>
          <p:cNvSpPr txBox="1">
            <a:spLocks/>
          </p:cNvSpPr>
          <p:nvPr/>
        </p:nvSpPr>
        <p:spPr>
          <a:xfrm>
            <a:off x="8072089" y="5637377"/>
            <a:ext cx="4103361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Arabska medicina je bila bolj napredna, a so jo kristjani zavračali. </a:t>
            </a:r>
          </a:p>
        </p:txBody>
      </p:sp>
      <p:pic>
        <p:nvPicPr>
          <p:cNvPr id="3074" name="Picture 2" descr="Franciscans-2-3804e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7519"/>
          <a:stretch/>
        </p:blipFill>
        <p:spPr bwMode="auto">
          <a:xfrm>
            <a:off x="67745" y="85725"/>
            <a:ext cx="4263109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medieval b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7409" r="13396" b="6925"/>
          <a:stretch/>
        </p:blipFill>
        <p:spPr bwMode="auto">
          <a:xfrm>
            <a:off x="4437225" y="104726"/>
            <a:ext cx="2908739" cy="33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zultat iskanja slik za medieval herb medi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" y="4195482"/>
            <a:ext cx="6227468" cy="254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commons/thumb/6/60/Mansur1911.jpg/800px-Mansur19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988" y="979097"/>
            <a:ext cx="3413286" cy="46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03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90096" y="-205286"/>
            <a:ext cx="2520081" cy="1080937"/>
          </a:xfrm>
        </p:spPr>
        <p:txBody>
          <a:bodyPr/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ZNANOST</a:t>
            </a:r>
          </a:p>
        </p:txBody>
      </p:sp>
      <p:sp>
        <p:nvSpPr>
          <p:cNvPr id="7" name="Označba mesta vsebine 3"/>
          <p:cNvSpPr txBox="1">
            <a:spLocks/>
          </p:cNvSpPr>
          <p:nvPr/>
        </p:nvSpPr>
        <p:spPr>
          <a:xfrm>
            <a:off x="7855415" y="524403"/>
            <a:ext cx="4103361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Astronomi so verjeli, da je bog zasnoval Zemljo kot arhitekt po matematičnih načelih. . </a:t>
            </a:r>
          </a:p>
        </p:txBody>
      </p:sp>
      <p:sp>
        <p:nvSpPr>
          <p:cNvPr id="8" name="Označba mesta vsebine 3"/>
          <p:cNvSpPr txBox="1">
            <a:spLocks/>
          </p:cNvSpPr>
          <p:nvPr/>
        </p:nvSpPr>
        <p:spPr>
          <a:xfrm>
            <a:off x="5786377" y="6027448"/>
            <a:ext cx="5407438" cy="67180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Alkimisti so se ukvarjali z izdelavo zlata in iskanjem nesmrtnosti. </a:t>
            </a:r>
          </a:p>
        </p:txBody>
      </p:sp>
      <p:sp>
        <p:nvSpPr>
          <p:cNvPr id="9" name="Označba mesta vsebine 3"/>
          <p:cNvSpPr txBox="1">
            <a:spLocks/>
          </p:cNvSpPr>
          <p:nvPr/>
        </p:nvSpPr>
        <p:spPr>
          <a:xfrm>
            <a:off x="8088639" y="1941160"/>
            <a:ext cx="4103361" cy="1121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Ker je bilo antično znanje zgubljeno, so astronomi pogosto odkrivali ozvezdja in planete na novo. </a:t>
            </a:r>
          </a:p>
        </p:txBody>
      </p:sp>
      <p:sp>
        <p:nvSpPr>
          <p:cNvPr id="10" name="Označba mesta vsebine 3"/>
          <p:cNvSpPr txBox="1">
            <a:spLocks/>
          </p:cNvSpPr>
          <p:nvPr/>
        </p:nvSpPr>
        <p:spPr>
          <a:xfrm>
            <a:off x="131225" y="3175052"/>
            <a:ext cx="4685438" cy="10334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Alkimistični učbeniki so postali temelj za razvoj kemije. </a:t>
            </a:r>
          </a:p>
        </p:txBody>
      </p:sp>
      <p:pic>
        <p:nvPicPr>
          <p:cNvPr id="4098" name="Picture 2" descr="Detail from An Alchemistâs Labora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7" y="3914174"/>
            <a:ext cx="5655664" cy="282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thumb/d/df/WMS_446%2C_R._Lullius%2C_Ymage_de_Vie%2C_late_15th_Wellcome_L0031726.jpg/800px-WMS_446%2C_R._Lullius%2C_Ymage_de_Vie%2C_late_15th_Wellcome_L00317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0" y="116628"/>
            <a:ext cx="4376993" cy="30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upload.wikimedia.org/wikipedia/commons/6/64/God-Archit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29" y="116629"/>
            <a:ext cx="3303328" cy="46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ile:Studying astronomy and geomet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8" y="3357917"/>
            <a:ext cx="4430756" cy="26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68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9485179" y="135712"/>
            <a:ext cx="4150139" cy="1080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 PLEMIČEV</a:t>
            </a:r>
          </a:p>
        </p:txBody>
      </p:sp>
      <p:sp>
        <p:nvSpPr>
          <p:cNvPr id="3" name="Označba mesta vsebine 3"/>
          <p:cNvSpPr txBox="1">
            <a:spLocks/>
          </p:cNvSpPr>
          <p:nvPr/>
        </p:nvSpPr>
        <p:spPr>
          <a:xfrm>
            <a:off x="4093535" y="5991702"/>
            <a:ext cx="4419562" cy="10334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Viteška kultura je predstavljala moralni kodeks plemstva.</a:t>
            </a:r>
          </a:p>
        </p:txBody>
      </p:sp>
      <p:sp>
        <p:nvSpPr>
          <p:cNvPr id="4" name="Označba mesta vsebine 3"/>
          <p:cNvSpPr txBox="1">
            <a:spLocks/>
          </p:cNvSpPr>
          <p:nvPr/>
        </p:nvSpPr>
        <p:spPr>
          <a:xfrm>
            <a:off x="-262079" y="5566131"/>
            <a:ext cx="3691593" cy="15002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Na gradovih so prirejali zabave s plesi in potujočimi trubadurji. </a:t>
            </a:r>
          </a:p>
        </p:txBody>
      </p:sp>
      <p:sp>
        <p:nvSpPr>
          <p:cNvPr id="5" name="Označba mesta vsebine 3"/>
          <p:cNvSpPr txBox="1">
            <a:spLocks/>
          </p:cNvSpPr>
          <p:nvPr/>
        </p:nvSpPr>
        <p:spPr>
          <a:xfrm>
            <a:off x="42356" y="4027929"/>
            <a:ext cx="3789596" cy="10334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Pesmi o kralju Arturju so bile zelo priljubljene. </a:t>
            </a:r>
          </a:p>
        </p:txBody>
      </p:sp>
      <p:pic>
        <p:nvPicPr>
          <p:cNvPr id="5122" name="Picture 2" descr="https://upload.wikimedia.org/wikipedia/commons/thumb/0/00/Burne-Jones_Last_Sleep_of_Arthur_in_Avalon_v2.jpg/1920px-Burne-Jones_Last_Sleep_of_Arthur_in_Avalon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0" y="135713"/>
            <a:ext cx="9281920" cy="390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d/d9/Runkelstein_3363.JPG/800px-Runkelstein_33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8179" b="5040"/>
          <a:stretch/>
        </p:blipFill>
        <p:spPr bwMode="auto">
          <a:xfrm>
            <a:off x="3460701" y="3515930"/>
            <a:ext cx="4115449" cy="24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zultat iskanja slik za manesse manuscript knig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097" y="1605258"/>
            <a:ext cx="3545541" cy="51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27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5770422" y="30106"/>
            <a:ext cx="6535271" cy="1080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 MEŠČANOV</a:t>
            </a:r>
          </a:p>
        </p:txBody>
      </p:sp>
      <p:sp>
        <p:nvSpPr>
          <p:cNvPr id="3" name="Označba mesta vsebine 3"/>
          <p:cNvSpPr txBox="1">
            <a:spLocks/>
          </p:cNvSpPr>
          <p:nvPr/>
        </p:nvSpPr>
        <p:spPr>
          <a:xfrm>
            <a:off x="8116762" y="6037259"/>
            <a:ext cx="4132300" cy="13262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Slika 22: Ob praznikih so meščani bogato jedli in pili.</a:t>
            </a:r>
          </a:p>
        </p:txBody>
      </p:sp>
      <p:sp>
        <p:nvSpPr>
          <p:cNvPr id="4" name="Označba mesta vsebine 3"/>
          <p:cNvSpPr txBox="1">
            <a:spLocks/>
          </p:cNvSpPr>
          <p:nvPr/>
        </p:nvSpPr>
        <p:spPr>
          <a:xfrm>
            <a:off x="8401366" y="3415553"/>
            <a:ext cx="3691593" cy="15002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Slika 21: Verske procesije so bile velik dogodek v vsakem mestu kot npr. procesija Sv. Marka v Benetkah. </a:t>
            </a:r>
          </a:p>
        </p:txBody>
      </p:sp>
      <p:sp>
        <p:nvSpPr>
          <p:cNvPr id="5" name="Označba mesta vsebine 3"/>
          <p:cNvSpPr txBox="1">
            <a:spLocks/>
          </p:cNvSpPr>
          <p:nvPr/>
        </p:nvSpPr>
        <p:spPr>
          <a:xfrm>
            <a:off x="56636" y="4208928"/>
            <a:ext cx="5955031" cy="10334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Slika 20: Mesta so organizirala sejme, kjer so trgovali in se zabavali z gledališkimi skupinami in zabavljači. </a:t>
            </a:r>
          </a:p>
        </p:txBody>
      </p:sp>
      <p:pic>
        <p:nvPicPr>
          <p:cNvPr id="6146" name="Picture 2" descr="https://storiesfromscarborough.files.wordpress.com/2016/04/fai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4" y="69555"/>
            <a:ext cx="5656698" cy="41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entile Bellini Procession in St Marks Square Galleria dell'Accademia Veni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39700"/>
          <a:stretch/>
        </p:blipFill>
        <p:spPr bwMode="auto">
          <a:xfrm>
            <a:off x="5997965" y="606180"/>
            <a:ext cx="6194035" cy="28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8/8a/Les_Tr%C3%A8s_Riches_Heures_du_duc_de_Berry_Janvier.jpg/800px-Les_Tr%C3%A8s_Riches_Heures_du_duc_de_Berry_Janvi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2" b="2700"/>
          <a:stretch/>
        </p:blipFill>
        <p:spPr bwMode="auto">
          <a:xfrm>
            <a:off x="3473636" y="3176481"/>
            <a:ext cx="4700187" cy="35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1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6242613" y="30106"/>
            <a:ext cx="6535271" cy="1080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 KMETOV</a:t>
            </a:r>
          </a:p>
        </p:txBody>
      </p:sp>
      <p:sp>
        <p:nvSpPr>
          <p:cNvPr id="3" name="Označba mesta vsebine 3"/>
          <p:cNvSpPr txBox="1">
            <a:spLocks/>
          </p:cNvSpPr>
          <p:nvPr/>
        </p:nvSpPr>
        <p:spPr>
          <a:xfrm>
            <a:off x="-469104" y="6012908"/>
            <a:ext cx="4132300" cy="132620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Za praznike so si privoščili malce boljšo hrano. </a:t>
            </a:r>
          </a:p>
        </p:txBody>
      </p:sp>
      <p:sp>
        <p:nvSpPr>
          <p:cNvPr id="4" name="Označba mesta vsebine 3"/>
          <p:cNvSpPr txBox="1">
            <a:spLocks/>
          </p:cNvSpPr>
          <p:nvPr/>
        </p:nvSpPr>
        <p:spPr>
          <a:xfrm>
            <a:off x="8500407" y="4797405"/>
            <a:ext cx="3691593" cy="15002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sl-SI" sz="2200" dirty="0"/>
              <a:t>Med osebnimi prazniki so najbolj slavili krst in poroko. </a:t>
            </a:r>
          </a:p>
        </p:txBody>
      </p:sp>
      <p:sp>
        <p:nvSpPr>
          <p:cNvPr id="5" name="Označba mesta vsebine 3"/>
          <p:cNvSpPr txBox="1">
            <a:spLocks/>
          </p:cNvSpPr>
          <p:nvPr/>
        </p:nvSpPr>
        <p:spPr>
          <a:xfrm>
            <a:off x="72185" y="4217996"/>
            <a:ext cx="3827744" cy="144321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2200" dirty="0"/>
              <a:t>Vsaka vas je imela središče, kjer so se vaščani sestajali na zborih ali za praznike z ljudskimi godci. </a:t>
            </a:r>
          </a:p>
        </p:txBody>
      </p:sp>
      <p:pic>
        <p:nvPicPr>
          <p:cNvPr id="7170" name="Picture 2" descr="https://upload.wikimedia.org/wikipedia/commons/thumb/7/70/Pieter_Bruegel_the_Elder_-_Peasant_Wedding_-_Google_Art_Project_2.jpg/800px-Pieter_Bruegel_the_Elder_-_Peasant_Wedding_-_Google_Art_Projec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13" y="684891"/>
            <a:ext cx="5949387" cy="41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edieval Food 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61" y="4274686"/>
            <a:ext cx="4685370" cy="248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eter Bruegel the Elder - The Peasant Dance - WGA34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" y="82417"/>
            <a:ext cx="6049762" cy="41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47128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226</TotalTime>
  <Words>737</Words>
  <Application>Microsoft Office PowerPoint</Application>
  <PresentationFormat>Širokozaslonsko</PresentationFormat>
  <Paragraphs>92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Berlin</vt:lpstr>
      <vt:lpstr>SREDNJEVEŠKA KULTURA</vt:lpstr>
      <vt:lpstr>KATERE VRAŽE IN VRAŽEVERJA POZNATE? </vt:lpstr>
      <vt:lpstr>PRAZNOVERJE</vt:lpstr>
      <vt:lpstr>MEDICINA</vt:lpstr>
      <vt:lpstr>PowerPointova predstavitev</vt:lpstr>
      <vt:lpstr>ZNANOST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UMETNOST: GOTIKA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SREDNJEVEŠKA KULTURA</dc:title>
  <dc:creator>Vesna</dc:creator>
  <cp:lastModifiedBy>Sanja Šikovec</cp:lastModifiedBy>
  <cp:revision>26</cp:revision>
  <dcterms:created xsi:type="dcterms:W3CDTF">2018-05-23T07:25:13Z</dcterms:created>
  <dcterms:modified xsi:type="dcterms:W3CDTF">2020-05-31T19:26:33Z</dcterms:modified>
</cp:coreProperties>
</file>