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58" r:id="rId4"/>
    <p:sldId id="257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Šikovec" userId="05b0d955-8db8-41c5-b90b-8fc199c53ce1" providerId="ADAL" clId="{D6D91B18-8FBB-403E-ACFF-F557906DC160}"/>
    <pc:docChg chg="custSel addSld delSld modSld sldOrd">
      <pc:chgData name="Sanja Šikovec" userId="05b0d955-8db8-41c5-b90b-8fc199c53ce1" providerId="ADAL" clId="{D6D91B18-8FBB-403E-ACFF-F557906DC160}" dt="2020-06-01T19:11:28.873" v="588" actId="14100"/>
      <pc:docMkLst>
        <pc:docMk/>
      </pc:docMkLst>
      <pc:sldChg chg="modSp mod">
        <pc:chgData name="Sanja Šikovec" userId="05b0d955-8db8-41c5-b90b-8fc199c53ce1" providerId="ADAL" clId="{D6D91B18-8FBB-403E-ACFF-F557906DC160}" dt="2020-06-01T09:19:57.073" v="31" actId="20577"/>
        <pc:sldMkLst>
          <pc:docMk/>
          <pc:sldMk cId="551622109" sldId="258"/>
        </pc:sldMkLst>
        <pc:spChg chg="mod">
          <ac:chgData name="Sanja Šikovec" userId="05b0d955-8db8-41c5-b90b-8fc199c53ce1" providerId="ADAL" clId="{D6D91B18-8FBB-403E-ACFF-F557906DC160}" dt="2020-06-01T09:19:57.073" v="31" actId="20577"/>
          <ac:spMkLst>
            <pc:docMk/>
            <pc:sldMk cId="551622109" sldId="258"/>
            <ac:spMk id="2" creationId="{00000000-0000-0000-0000-000000000000}"/>
          </ac:spMkLst>
        </pc:spChg>
      </pc:sldChg>
      <pc:sldChg chg="addSp modSp new mod ord">
        <pc:chgData name="Sanja Šikovec" userId="05b0d955-8db8-41c5-b90b-8fc199c53ce1" providerId="ADAL" clId="{D6D91B18-8FBB-403E-ACFF-F557906DC160}" dt="2020-06-01T19:11:28.873" v="588" actId="14100"/>
        <pc:sldMkLst>
          <pc:docMk/>
          <pc:sldMk cId="2022636367" sldId="263"/>
        </pc:sldMkLst>
        <pc:spChg chg="add mod">
          <ac:chgData name="Sanja Šikovec" userId="05b0d955-8db8-41c5-b90b-8fc199c53ce1" providerId="ADAL" clId="{D6D91B18-8FBB-403E-ACFF-F557906DC160}" dt="2020-06-01T09:20:07.798" v="32" actId="767"/>
          <ac:spMkLst>
            <pc:docMk/>
            <pc:sldMk cId="2022636367" sldId="263"/>
            <ac:spMk id="2" creationId="{91639F24-33F1-405C-B7E9-D9B95C89D3AA}"/>
          </ac:spMkLst>
        </pc:spChg>
        <pc:spChg chg="add mod">
          <ac:chgData name="Sanja Šikovec" userId="05b0d955-8db8-41c5-b90b-8fc199c53ce1" providerId="ADAL" clId="{D6D91B18-8FBB-403E-ACFF-F557906DC160}" dt="2020-06-01T09:20:15.070" v="35" actId="14100"/>
          <ac:spMkLst>
            <pc:docMk/>
            <pc:sldMk cId="2022636367" sldId="263"/>
            <ac:spMk id="3" creationId="{CF66B5B1-27E0-4AF8-96DE-2EDE69375991}"/>
          </ac:spMkLst>
        </pc:spChg>
        <pc:spChg chg="add mod">
          <ac:chgData name="Sanja Šikovec" userId="05b0d955-8db8-41c5-b90b-8fc199c53ce1" providerId="ADAL" clId="{D6D91B18-8FBB-403E-ACFF-F557906DC160}" dt="2020-06-01T19:11:28.873" v="588" actId="14100"/>
          <ac:spMkLst>
            <pc:docMk/>
            <pc:sldMk cId="2022636367" sldId="263"/>
            <ac:spMk id="4" creationId="{C28CECC5-B3E6-4E21-8372-CFC419CF364A}"/>
          </ac:spMkLst>
        </pc:spChg>
      </pc:sldChg>
      <pc:sldChg chg="del">
        <pc:chgData name="Sanja Šikovec" userId="05b0d955-8db8-41c5-b90b-8fc199c53ce1" providerId="ADAL" clId="{D6D91B18-8FBB-403E-ACFF-F557906DC160}" dt="2020-05-28T10:50:55.431" v="0" actId="47"/>
        <pc:sldMkLst>
          <pc:docMk/>
          <pc:sldMk cId="4252366917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CE5558-B75C-4F8F-8B68-F5EED425F92E}" type="datetimeFigureOut">
              <a:rPr lang="sl-SI" smtClean="0"/>
              <a:t>1. 06. 2020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692BCAF-9FD1-417F-B93E-540CE794DDBF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1639F24-33F1-405C-B7E9-D9B95C89D3AA}"/>
              </a:ext>
            </a:extLst>
          </p:cNvPr>
          <p:cNvSpPr txBox="1"/>
          <p:nvPr/>
        </p:nvSpPr>
        <p:spPr>
          <a:xfrm>
            <a:off x="4114800" y="297462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F66B5B1-27E0-4AF8-96DE-2EDE69375991}"/>
              </a:ext>
            </a:extLst>
          </p:cNvPr>
          <p:cNvSpPr txBox="1"/>
          <p:nvPr/>
        </p:nvSpPr>
        <p:spPr>
          <a:xfrm>
            <a:off x="755576" y="404664"/>
            <a:ext cx="6768752" cy="576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I" dirty="0"/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28CECC5-B3E6-4E21-8372-CFC419CF364A}"/>
              </a:ext>
            </a:extLst>
          </p:cNvPr>
          <p:cNvSpPr/>
          <p:nvPr/>
        </p:nvSpPr>
        <p:spPr>
          <a:xfrm>
            <a:off x="323528" y="0"/>
            <a:ext cx="8640960" cy="6669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/>
          </a:p>
          <a:p>
            <a:r>
              <a:rPr lang="en-US" sz="2800" b="1" dirty="0"/>
              <a:t>YES! </a:t>
            </a:r>
            <a:r>
              <a:rPr lang="en-US" sz="2800" b="1" dirty="0" err="1"/>
              <a:t>Zadnja</a:t>
            </a:r>
            <a:r>
              <a:rPr lang="en-US" sz="2800" b="1" dirty="0"/>
              <a:t> </a:t>
            </a:r>
            <a:r>
              <a:rPr lang="en-US" sz="2800" b="1" dirty="0" err="1"/>
              <a:t>ura</a:t>
            </a:r>
            <a:r>
              <a:rPr lang="en-US" sz="2800" b="1" dirty="0"/>
              <a:t> </a:t>
            </a:r>
            <a:r>
              <a:rPr lang="en-US" sz="2800" b="1" dirty="0" err="1"/>
              <a:t>zgodovine</a:t>
            </a:r>
            <a:r>
              <a:rPr lang="en-US" sz="2800" b="1" dirty="0"/>
              <a:t>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daljavo</a:t>
            </a:r>
            <a:r>
              <a:rPr lang="en-US" sz="2800" b="1" dirty="0"/>
              <a:t>! </a:t>
            </a:r>
            <a:r>
              <a:rPr lang="en-US" sz="2800" b="1" dirty="0">
                <a:sym typeface="Wingdings" panose="05000000000000000000" pitchFamily="2" charset="2"/>
              </a:rPr>
              <a:t></a:t>
            </a:r>
          </a:p>
          <a:p>
            <a:endParaRPr lang="en-US" sz="2800" b="1" dirty="0">
              <a:sym typeface="Wingdings" panose="05000000000000000000" pitchFamily="2" charset="2"/>
            </a:endParaRPr>
          </a:p>
          <a:p>
            <a:r>
              <a:rPr lang="en-US" sz="2800" b="1" dirty="0" err="1">
                <a:sym typeface="Wingdings" panose="05000000000000000000" pitchFamily="2" charset="2"/>
              </a:rPr>
              <a:t>Tokrat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boste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spoznavali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pomen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srednjeveških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samostanov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  <a:r>
              <a:rPr lang="en-US" sz="2800" b="1" dirty="0" err="1">
                <a:sym typeface="Wingdings" panose="05000000000000000000" pitchFamily="2" charset="2"/>
              </a:rPr>
              <a:t>Preberite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snov</a:t>
            </a:r>
            <a:r>
              <a:rPr lang="en-US" sz="2800" b="1" dirty="0">
                <a:sym typeface="Wingdings" panose="05000000000000000000" pitchFamily="2" charset="2"/>
              </a:rPr>
              <a:t> v </a:t>
            </a:r>
            <a:r>
              <a:rPr lang="en-US" sz="2800" b="1" dirty="0" err="1">
                <a:sym typeface="Wingdings" panose="05000000000000000000" pitchFamily="2" charset="2"/>
              </a:rPr>
              <a:t>učbeniku</a:t>
            </a:r>
            <a:r>
              <a:rPr lang="en-US" sz="2800" b="1" dirty="0">
                <a:sym typeface="Wingdings" panose="05000000000000000000" pitchFamily="2" charset="2"/>
              </a:rPr>
              <a:t> (153–155), </a:t>
            </a:r>
            <a:r>
              <a:rPr lang="en-US" sz="2800" b="1" dirty="0" err="1">
                <a:sym typeface="Wingdings" panose="05000000000000000000" pitchFamily="2" charset="2"/>
              </a:rPr>
              <a:t>preglejte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prosojnice</a:t>
            </a:r>
            <a:r>
              <a:rPr lang="en-US" sz="2800" b="1" dirty="0">
                <a:sym typeface="Wingdings" panose="05000000000000000000" pitchFamily="2" charset="2"/>
              </a:rPr>
              <a:t> in </a:t>
            </a:r>
            <a:r>
              <a:rPr lang="en-US" sz="2800" b="1" dirty="0" err="1">
                <a:sym typeface="Wingdings" panose="05000000000000000000" pitchFamily="2" charset="2"/>
              </a:rPr>
              <a:t>zapišite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posamezne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točke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</a:p>
          <a:p>
            <a:endParaRPr lang="en-US" sz="2800" b="1" dirty="0">
              <a:sym typeface="Wingdings" panose="05000000000000000000" pitchFamily="2" charset="2"/>
            </a:endParaRPr>
          </a:p>
          <a:p>
            <a:r>
              <a:rPr lang="en-US" sz="2800" b="1" dirty="0" err="1">
                <a:sym typeface="Wingdings" panose="05000000000000000000" pitchFamily="2" charset="2"/>
              </a:rPr>
              <a:t>Nato</a:t>
            </a:r>
            <a:r>
              <a:rPr lang="en-US" sz="2800" b="1" dirty="0">
                <a:sym typeface="Wingdings" panose="05000000000000000000" pitchFamily="2" charset="2"/>
              </a:rPr>
              <a:t> vas v </a:t>
            </a:r>
            <a:r>
              <a:rPr lang="en-US" sz="2800" b="1" dirty="0" err="1">
                <a:sym typeface="Wingdings" panose="05000000000000000000" pitchFamily="2" charset="2"/>
              </a:rPr>
              <a:t>čaka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kviz</a:t>
            </a:r>
            <a:r>
              <a:rPr lang="en-US" sz="2800" b="1" dirty="0">
                <a:sym typeface="Wingdings" panose="05000000000000000000" pitchFamily="2" charset="2"/>
              </a:rPr>
              <a:t> pod </a:t>
            </a:r>
            <a:r>
              <a:rPr lang="en-US" sz="2800" b="1" dirty="0" err="1">
                <a:sym typeface="Wingdings" panose="05000000000000000000" pitchFamily="2" charset="2"/>
              </a:rPr>
              <a:t>dodeljenimi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nalogami</a:t>
            </a:r>
            <a:r>
              <a:rPr lang="en-US" sz="2800" b="1" dirty="0">
                <a:sym typeface="Wingdings" panose="05000000000000000000" pitchFamily="2" charset="2"/>
              </a:rPr>
              <a:t> v TEAMS. To </a:t>
            </a:r>
            <a:r>
              <a:rPr lang="en-US" sz="2800" b="1" dirty="0" err="1">
                <a:sym typeface="Wingdings" panose="05000000000000000000" pitchFamily="2" charset="2"/>
              </a:rPr>
              <a:t>bo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vaša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zadnja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naloga</a:t>
            </a:r>
            <a:r>
              <a:rPr lang="en-US" sz="2800" b="1" dirty="0"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ym typeface="Wingdings" panose="05000000000000000000" pitchFamily="2" charset="2"/>
              </a:rPr>
              <a:t>ki</a:t>
            </a:r>
            <a:r>
              <a:rPr lang="en-US" sz="2800" b="1" dirty="0">
                <a:sym typeface="Wingdings" panose="05000000000000000000" pitchFamily="2" charset="2"/>
              </a:rPr>
              <a:t> se </a:t>
            </a:r>
            <a:r>
              <a:rPr lang="en-US" sz="2800" b="1" dirty="0" err="1">
                <a:sym typeface="Wingdings" panose="05000000000000000000" pitchFamily="2" charset="2"/>
              </a:rPr>
              <a:t>bo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štela</a:t>
            </a:r>
            <a:r>
              <a:rPr lang="en-US" sz="2800" b="1" dirty="0">
                <a:sym typeface="Wingdings" panose="05000000000000000000" pitchFamily="2" charset="2"/>
              </a:rPr>
              <a:t> k </a:t>
            </a:r>
            <a:r>
              <a:rPr lang="en-US" sz="2800" b="1" dirty="0" err="1">
                <a:sym typeface="Wingdings" panose="05000000000000000000" pitchFamily="2" charset="2"/>
              </a:rPr>
              <a:t>oceni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vašega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dela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  <a:r>
              <a:rPr lang="en-US" sz="2800" b="1" dirty="0" err="1">
                <a:sym typeface="Wingdings" panose="05000000000000000000" pitchFamily="2" charset="2"/>
              </a:rPr>
              <a:t>Potrudite</a:t>
            </a:r>
            <a:r>
              <a:rPr lang="en-US" sz="2800" b="1" dirty="0">
                <a:sym typeface="Wingdings" panose="05000000000000000000" pitchFamily="2" charset="2"/>
              </a:rPr>
              <a:t> se, da </a:t>
            </a:r>
            <a:r>
              <a:rPr lang="en-US" sz="2800" b="1" dirty="0" err="1">
                <a:sym typeface="Wingdings" panose="05000000000000000000" pitchFamily="2" charset="2"/>
              </a:rPr>
              <a:t>si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izboljšate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skupni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procent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  <a:r>
              <a:rPr lang="en-US" sz="2800" b="1" dirty="0" err="1">
                <a:sym typeface="Wingdings" panose="05000000000000000000" pitchFamily="2" charset="2"/>
              </a:rPr>
              <a:t>Sploh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tisti</a:t>
            </a:r>
            <a:r>
              <a:rPr lang="en-US" sz="2800" b="1" dirty="0"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ym typeface="Wingdings" panose="05000000000000000000" pitchFamily="2" charset="2"/>
              </a:rPr>
              <a:t>ki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ste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delali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bolj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malo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</a:p>
          <a:p>
            <a:endParaRPr lang="en-US" sz="2800" b="1" dirty="0">
              <a:sym typeface="Wingdings" panose="05000000000000000000" pitchFamily="2" charset="2"/>
            </a:endParaRPr>
          </a:p>
          <a:p>
            <a:r>
              <a:rPr lang="en-US" sz="2800" b="1" dirty="0">
                <a:sym typeface="Wingdings" panose="05000000000000000000" pitchFamily="2" charset="2"/>
              </a:rPr>
              <a:t>Se </a:t>
            </a:r>
            <a:r>
              <a:rPr lang="en-US" sz="2800" b="1" dirty="0" err="1">
                <a:sym typeface="Wingdings" panose="05000000000000000000" pitchFamily="2" charset="2"/>
              </a:rPr>
              <a:t>vidimo</a:t>
            </a:r>
            <a:r>
              <a:rPr lang="en-US" sz="2800" b="1" dirty="0">
                <a:sym typeface="Wingdings" panose="05000000000000000000" pitchFamily="2" charset="2"/>
              </a:rPr>
              <a:t> v </a:t>
            </a:r>
            <a:r>
              <a:rPr lang="en-US" sz="2800" b="1" dirty="0" err="1">
                <a:sym typeface="Wingdings" panose="05000000000000000000" pitchFamily="2" charset="2"/>
              </a:rPr>
              <a:t>sredo</a:t>
            </a:r>
            <a:r>
              <a:rPr lang="en-US" sz="2800" b="1" dirty="0">
                <a:sym typeface="Wingdings" panose="05000000000000000000" pitchFamily="2" charset="2"/>
              </a:rPr>
              <a:t>! Jaz vas </a:t>
            </a:r>
            <a:r>
              <a:rPr lang="en-US" sz="2800" b="1" dirty="0" err="1">
                <a:sym typeface="Wingdings" panose="05000000000000000000" pitchFamily="2" charset="2"/>
              </a:rPr>
              <a:t>že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komaj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čakam</a:t>
            </a:r>
            <a:r>
              <a:rPr lang="en-US" sz="2800" b="1" dirty="0">
                <a:sym typeface="Wingdings" panose="05000000000000000000" pitchFamily="2" charset="2"/>
              </a:rPr>
              <a:t>. </a:t>
            </a:r>
          </a:p>
          <a:p>
            <a:pPr algn="ctr"/>
            <a:endParaRPr lang="en-US" sz="3200" b="1" dirty="0">
              <a:sym typeface="Wingdings" panose="05000000000000000000" pitchFamily="2" charset="2"/>
            </a:endParaRPr>
          </a:p>
          <a:p>
            <a:pPr algn="ctr"/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02263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sl-SI" dirty="0">
                <a:solidFill>
                  <a:schemeClr val="tx1"/>
                </a:solidFill>
              </a:rPr>
              <a:t>POMEN SREDNJEVEŠKIH SAMOSTANOV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064896" cy="4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21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3496"/>
            <a:ext cx="2335551" cy="38736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92696"/>
            <a:ext cx="47525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latin typeface="Algerian" pitchFamily="82" charset="0"/>
              </a:rPr>
              <a:t>Ora </a:t>
            </a:r>
          </a:p>
          <a:p>
            <a:r>
              <a:rPr lang="sl-SI" sz="4400" dirty="0">
                <a:latin typeface="Algerian" pitchFamily="82" charset="0"/>
              </a:rPr>
              <a:t>et </a:t>
            </a:r>
          </a:p>
          <a:p>
            <a:r>
              <a:rPr lang="sl-SI" sz="4400" dirty="0">
                <a:latin typeface="Algerian" pitchFamily="82" charset="0"/>
              </a:rPr>
              <a:t>Labora</a:t>
            </a:r>
            <a:r>
              <a:rPr lang="en-US" sz="4400" dirty="0">
                <a:latin typeface="Algerian" pitchFamily="82" charset="0"/>
              </a:rPr>
              <a:t> – </a:t>
            </a:r>
            <a:r>
              <a:rPr lang="en-US" sz="4400" dirty="0" err="1">
                <a:latin typeface="Algerian" pitchFamily="82" charset="0"/>
              </a:rPr>
              <a:t>moli</a:t>
            </a:r>
            <a:r>
              <a:rPr lang="en-US" sz="4400" dirty="0">
                <a:latin typeface="Algerian" pitchFamily="82" charset="0"/>
              </a:rPr>
              <a:t> in </a:t>
            </a:r>
            <a:r>
              <a:rPr lang="en-US" sz="4400" dirty="0" err="1">
                <a:latin typeface="Algerian" pitchFamily="82" charset="0"/>
              </a:rPr>
              <a:t>delaj</a:t>
            </a:r>
            <a:r>
              <a:rPr lang="en-US" sz="4400" dirty="0">
                <a:latin typeface="Algerian" pitchFamily="82" charset="0"/>
              </a:rPr>
              <a:t>.</a:t>
            </a:r>
            <a:endParaRPr lang="sl-SI" sz="4400" dirty="0">
              <a:latin typeface="Algerian" pitchFamily="8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6" y="4841585"/>
            <a:ext cx="81327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47872"/>
            <a:ext cx="6175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6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931"/>
            <a:ext cx="733609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329179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Uršulinski samostan Mekinje pri Kamniku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36096" y="188640"/>
            <a:ext cx="3707904" cy="4464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sl-SI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Meniški redovi: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glavna naloga: utrjevanje in širjenje vere,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samostan: cerkev, bivalna in gospodarska poslopja,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samostan vodi opat(inja),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stroga redovna pravila: molitev in delo.</a:t>
            </a:r>
          </a:p>
          <a:p>
            <a:pPr marL="285750" indent="-285750" algn="ctr">
              <a:buFontTx/>
              <a:buChar char="-"/>
            </a:pPr>
            <a:endParaRPr lang="sl-SI" dirty="0"/>
          </a:p>
          <a:p>
            <a:pPr marL="285750" indent="-285750" algn="ctr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92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984776" cy="448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797152"/>
            <a:ext cx="34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Žička Kartuzija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7"/>
          <a:stretch/>
        </p:blipFill>
        <p:spPr bwMode="auto">
          <a:xfrm>
            <a:off x="3671900" y="2645152"/>
            <a:ext cx="5370714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9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100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3027"/>
            <a:ext cx="4671274" cy="35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95254"/>
            <a:ext cx="2592288" cy="351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1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372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533461" cy="494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8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7" y="476672"/>
            <a:ext cx="3685540" cy="553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55976" y="476672"/>
            <a:ext cx="4320480" cy="5760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2. Kulturni pomen samostanov: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šole: opismenjevanje, kmetovanje,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prebiranje, prepisovanje knjig v skriptorijih,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inicialke,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knjižnice,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vrtovi z zelišči, lekarne.</a:t>
            </a:r>
          </a:p>
          <a:p>
            <a:endParaRPr lang="sl-SI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sl-SI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3. Gospodarski pomen: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ukvarjanje z obrtjo,</a:t>
            </a:r>
          </a:p>
          <a:p>
            <a:pPr marL="285750" indent="-285750">
              <a:buFontTx/>
              <a:buChar char="-"/>
            </a:pPr>
            <a:r>
              <a:rPr lang="sl-SI" sz="2000" dirty="0"/>
              <a:t>uvajanje naprednejših oblik kmetijstva, učenje kmetov.</a:t>
            </a:r>
          </a:p>
          <a:p>
            <a:pPr marL="285750" indent="-285750" algn="ctr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244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645</TotalTime>
  <Words>185</Words>
  <Application>Microsoft Office PowerPoint</Application>
  <PresentationFormat>Diaprojekcija na zaslonu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6" baseType="lpstr">
      <vt:lpstr>Algerian</vt:lpstr>
      <vt:lpstr>Arial</vt:lpstr>
      <vt:lpstr>Book Antiqua</vt:lpstr>
      <vt:lpstr>Lucida Sans</vt:lpstr>
      <vt:lpstr>Wingdings</vt:lpstr>
      <vt:lpstr>Wingdings 2</vt:lpstr>
      <vt:lpstr>Wingdings 3</vt:lpstr>
      <vt:lpstr>Apex</vt:lpstr>
      <vt:lpstr>PowerPointova predstavitev</vt:lpstr>
      <vt:lpstr>POMEN SREDNJEVEŠKIH SAMOSTANOV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POMEN SREDNJEVEŠKIH SAMOSTANOV</dc:title>
  <dc:creator>Sanja</dc:creator>
  <cp:lastModifiedBy>Sanja Šikovec</cp:lastModifiedBy>
  <cp:revision>6</cp:revision>
  <dcterms:created xsi:type="dcterms:W3CDTF">2017-04-04T05:46:07Z</dcterms:created>
  <dcterms:modified xsi:type="dcterms:W3CDTF">2020-06-01T19:11:33Z</dcterms:modified>
</cp:coreProperties>
</file>