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5"/>
  </p:normalViewPr>
  <p:slideViewPr>
    <p:cSldViewPr>
      <p:cViewPr varScale="1">
        <p:scale>
          <a:sx n="111" d="100"/>
          <a:sy n="111" d="100"/>
        </p:scale>
        <p:origin x="168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5/24/20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03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5/24/20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660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5/24/20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80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5/24/20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72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5/24/20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79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5/24/20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6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5/24/20</a:t>
            </a:fld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137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5/24/20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911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5/24/20</a:t>
            </a:fld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99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5/24/20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652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F13A-FAFA-4390-BFA1-6077DE0FE7CE}" type="datetimeFigureOut">
              <a:rPr lang="en-US" smtClean="0"/>
              <a:t>5/24/20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875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1F13A-FAFA-4390-BFA1-6077DE0FE7CE}" type="datetimeFigureOut">
              <a:rPr lang="en-US" smtClean="0"/>
              <a:t>5/24/20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999AC-3BD3-4242-96AE-721732B54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7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youtube.com/watch?v=M9BNoNFKCB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youtube.com/watch?v=Glny4jSciV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youtube.com/watch?v=LY0v0MaZ2fQ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UPEVANJE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" action="ppaction://noaction"/>
              </a:rPr>
              <a:t>https://www.youtube.com/watch?v=tnJW-8a26OA</a:t>
            </a:r>
            <a:endParaRPr lang="en-US" dirty="0"/>
          </a:p>
          <a:p>
            <a:r>
              <a:rPr lang="en-US" dirty="0" err="1"/>
              <a:t>Brnenje</a:t>
            </a:r>
            <a:r>
              <a:rPr lang="en-US" dirty="0"/>
              <a:t> z </a:t>
            </a:r>
            <a:r>
              <a:rPr lang="en-US" dirty="0" err="1"/>
              <a:t>ustnicami</a:t>
            </a:r>
            <a:endParaRPr lang="en-US" dirty="0"/>
          </a:p>
          <a:p>
            <a:r>
              <a:rPr lang="en-US" dirty="0" err="1"/>
              <a:t>Majmajmajmajmaj</a:t>
            </a:r>
            <a:endParaRPr lang="en-US" dirty="0"/>
          </a:p>
          <a:p>
            <a:r>
              <a:rPr lang="en-US" dirty="0"/>
              <a:t>I sight to see</a:t>
            </a:r>
          </a:p>
          <a:p>
            <a:r>
              <a:rPr lang="en-US" dirty="0" err="1"/>
              <a:t>Johohohoho</a:t>
            </a:r>
            <a:endParaRPr lang="en-US" dirty="0"/>
          </a:p>
          <a:p>
            <a:r>
              <a:rPr lang="en-US" dirty="0"/>
              <a:t>Ma me mi </a:t>
            </a:r>
            <a:r>
              <a:rPr lang="en-US" dirty="0" err="1"/>
              <a:t>mo</a:t>
            </a:r>
            <a:r>
              <a:rPr lang="en-US" dirty="0"/>
              <a:t> mu</a:t>
            </a:r>
          </a:p>
          <a:p>
            <a:endParaRPr lang="en-US" dirty="0"/>
          </a:p>
        </p:txBody>
      </p:sp>
      <p:pic>
        <p:nvPicPr>
          <p:cNvPr id="1026" name="Picture 2" descr="How Should I Warm Up My Voice? - SINGING LESSONS BRIGHTON &amp; ON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607001"/>
            <a:ext cx="2764532" cy="3051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1557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ARE THE WORLD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Marca</a:t>
            </a:r>
            <a:r>
              <a:rPr lang="en-US" dirty="0"/>
              <a:t> </a:t>
            </a:r>
            <a:r>
              <a:rPr lang="en-US" dirty="0" err="1"/>
              <a:t>leta</a:t>
            </a:r>
            <a:r>
              <a:rPr lang="en-US" dirty="0"/>
              <a:t> 1985 so </a:t>
            </a:r>
            <a:r>
              <a:rPr lang="en-US" dirty="0" err="1"/>
              <a:t>znani</a:t>
            </a:r>
            <a:r>
              <a:rPr lang="en-US" dirty="0"/>
              <a:t> </a:t>
            </a:r>
            <a:r>
              <a:rPr lang="en-US" dirty="0" err="1"/>
              <a:t>pevci</a:t>
            </a:r>
            <a:r>
              <a:rPr lang="en-US" dirty="0"/>
              <a:t> </a:t>
            </a:r>
            <a:r>
              <a:rPr lang="en-US" b="1" dirty="0"/>
              <a:t>Lionel Richie</a:t>
            </a:r>
            <a:r>
              <a:rPr lang="en-US" dirty="0"/>
              <a:t>, </a:t>
            </a:r>
            <a:r>
              <a:rPr lang="en-US" b="1" dirty="0"/>
              <a:t>Michael Jackson</a:t>
            </a:r>
            <a:r>
              <a:rPr lang="en-US" dirty="0"/>
              <a:t>, </a:t>
            </a:r>
            <a:r>
              <a:rPr lang="en-US" b="1" dirty="0"/>
              <a:t>Cyndi </a:t>
            </a:r>
            <a:r>
              <a:rPr lang="en-US" b="1" dirty="0" err="1"/>
              <a:t>Lauper</a:t>
            </a:r>
            <a:r>
              <a:rPr lang="en-US" dirty="0"/>
              <a:t>, </a:t>
            </a:r>
            <a:r>
              <a:rPr lang="en-US" b="1" dirty="0"/>
              <a:t>Kenny Rogers</a:t>
            </a:r>
            <a:r>
              <a:rPr lang="en-US" dirty="0"/>
              <a:t>, </a:t>
            </a:r>
            <a:r>
              <a:rPr lang="en-US" b="1" dirty="0"/>
              <a:t>Diana Ross</a:t>
            </a:r>
            <a:r>
              <a:rPr lang="en-US" dirty="0"/>
              <a:t> in </a:t>
            </a:r>
            <a:r>
              <a:rPr lang="en-US" dirty="0" err="1"/>
              <a:t>več</a:t>
            </a:r>
            <a:r>
              <a:rPr lang="en-US" dirty="0"/>
              <a:t> </a:t>
            </a:r>
            <a:r>
              <a:rPr lang="en-US" dirty="0" err="1"/>
              <a:t>kot</a:t>
            </a:r>
            <a:r>
              <a:rPr lang="en-US" dirty="0"/>
              <a:t> 40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priznanih</a:t>
            </a:r>
            <a:r>
              <a:rPr lang="en-US" dirty="0"/>
              <a:t> </a:t>
            </a:r>
            <a:r>
              <a:rPr lang="en-US" dirty="0" err="1"/>
              <a:t>glasbenikov</a:t>
            </a:r>
            <a:r>
              <a:rPr lang="en-US" dirty="0"/>
              <a:t> </a:t>
            </a:r>
            <a:r>
              <a:rPr lang="en-US" dirty="0" err="1"/>
              <a:t>skupaj</a:t>
            </a:r>
            <a:r>
              <a:rPr lang="en-US" dirty="0"/>
              <a:t> </a:t>
            </a:r>
            <a:r>
              <a:rPr lang="en-US" dirty="0" err="1"/>
              <a:t>zapeli</a:t>
            </a:r>
            <a:r>
              <a:rPr lang="en-US" dirty="0"/>
              <a:t> </a:t>
            </a:r>
            <a:r>
              <a:rPr lang="en-US" dirty="0" err="1"/>
              <a:t>pesem</a:t>
            </a:r>
            <a:r>
              <a:rPr lang="en-US" dirty="0"/>
              <a:t> </a:t>
            </a:r>
            <a:r>
              <a:rPr lang="en-US" i="1" dirty="0"/>
              <a:t>We are the World</a:t>
            </a:r>
            <a:r>
              <a:rPr lang="en-US" dirty="0"/>
              <a:t>, </a:t>
            </a:r>
            <a:r>
              <a:rPr lang="en-US" dirty="0" err="1"/>
              <a:t>ki</a:t>
            </a:r>
            <a:r>
              <a:rPr lang="en-US" dirty="0"/>
              <a:t> je </a:t>
            </a:r>
            <a:r>
              <a:rPr lang="en-US" dirty="0" err="1"/>
              <a:t>nato</a:t>
            </a:r>
            <a:r>
              <a:rPr lang="en-US" dirty="0"/>
              <a:t> </a:t>
            </a:r>
            <a:r>
              <a:rPr lang="en-US" dirty="0" err="1"/>
              <a:t>postala</a:t>
            </a:r>
            <a:r>
              <a:rPr lang="en-US" dirty="0"/>
              <a:t> </a:t>
            </a:r>
            <a:r>
              <a:rPr lang="en-US" dirty="0" err="1"/>
              <a:t>nekakšna</a:t>
            </a:r>
            <a:r>
              <a:rPr lang="en-US" dirty="0"/>
              <a:t> </a:t>
            </a:r>
            <a:r>
              <a:rPr lang="en-US" dirty="0" err="1"/>
              <a:t>himna</a:t>
            </a:r>
            <a:r>
              <a:rPr lang="en-US" dirty="0"/>
              <a:t>. </a:t>
            </a:r>
            <a:r>
              <a:rPr lang="en-US" dirty="0" err="1"/>
              <a:t>Vzrok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nastanek</a:t>
            </a:r>
            <a:r>
              <a:rPr lang="en-US" dirty="0"/>
              <a:t> </a:t>
            </a:r>
            <a:r>
              <a:rPr lang="en-US" dirty="0" err="1"/>
              <a:t>pesmi</a:t>
            </a:r>
            <a:r>
              <a:rPr lang="en-US" dirty="0"/>
              <a:t> je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afriška</a:t>
            </a:r>
            <a:r>
              <a:rPr lang="en-US" dirty="0"/>
              <a:t> </a:t>
            </a:r>
            <a:r>
              <a:rPr lang="en-US" dirty="0" err="1"/>
              <a:t>lakota</a:t>
            </a:r>
            <a:r>
              <a:rPr lang="en-US" dirty="0"/>
              <a:t>. </a:t>
            </a:r>
            <a:r>
              <a:rPr lang="en-US" dirty="0" err="1"/>
              <a:t>Besede</a:t>
            </a:r>
            <a:r>
              <a:rPr lang="en-US" dirty="0"/>
              <a:t>, </a:t>
            </a:r>
            <a:r>
              <a:rPr lang="en-US" dirty="0" err="1"/>
              <a:t>kot</a:t>
            </a:r>
            <a:r>
              <a:rPr lang="en-US" dirty="0"/>
              <a:t> so: </a:t>
            </a:r>
            <a:r>
              <a:rPr lang="en-US" i="1" dirty="0"/>
              <a:t>"</a:t>
            </a:r>
            <a:r>
              <a:rPr lang="en-US" i="1" dirty="0" err="1"/>
              <a:t>Nimamo</a:t>
            </a:r>
            <a:r>
              <a:rPr lang="en-US" i="1" dirty="0"/>
              <a:t> </a:t>
            </a:r>
            <a:r>
              <a:rPr lang="en-US" i="1" dirty="0" err="1"/>
              <a:t>možnosti</a:t>
            </a:r>
            <a:r>
              <a:rPr lang="en-US" i="1" dirty="0"/>
              <a:t> </a:t>
            </a:r>
            <a:r>
              <a:rPr lang="en-US" i="1" dirty="0" err="1"/>
              <a:t>izbire</a:t>
            </a:r>
            <a:r>
              <a:rPr lang="en-US" i="1" dirty="0"/>
              <a:t>, </a:t>
            </a:r>
            <a:r>
              <a:rPr lang="en-US" i="1" dirty="0" err="1"/>
              <a:t>moramo</a:t>
            </a:r>
            <a:r>
              <a:rPr lang="en-US" i="1" dirty="0"/>
              <a:t> </a:t>
            </a:r>
            <a:r>
              <a:rPr lang="en-US" i="1" dirty="0" err="1"/>
              <a:t>rešiti</a:t>
            </a:r>
            <a:r>
              <a:rPr lang="en-US" i="1" dirty="0"/>
              <a:t> </a:t>
            </a:r>
            <a:r>
              <a:rPr lang="en-US" i="1" dirty="0" err="1"/>
              <a:t>svoja</a:t>
            </a:r>
            <a:r>
              <a:rPr lang="en-US" i="1" dirty="0"/>
              <a:t> </a:t>
            </a:r>
            <a:r>
              <a:rPr lang="en-US" i="1" dirty="0" err="1"/>
              <a:t>življenja</a:t>
            </a:r>
            <a:r>
              <a:rPr lang="en-US" i="1" dirty="0"/>
              <a:t>,"</a:t>
            </a:r>
            <a:r>
              <a:rPr lang="en-US" dirty="0"/>
              <a:t> so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postale</a:t>
            </a:r>
            <a:r>
              <a:rPr lang="en-US" dirty="0"/>
              <a:t> del </a:t>
            </a:r>
            <a:r>
              <a:rPr lang="en-US" dirty="0" err="1"/>
              <a:t>združujoče</a:t>
            </a:r>
            <a:r>
              <a:rPr lang="en-US" dirty="0"/>
              <a:t> </a:t>
            </a:r>
            <a:r>
              <a:rPr lang="en-US" dirty="0" err="1"/>
              <a:t>legendarne</a:t>
            </a:r>
            <a:r>
              <a:rPr lang="en-US" dirty="0"/>
              <a:t> </a:t>
            </a:r>
            <a:r>
              <a:rPr lang="en-US" dirty="0" err="1"/>
              <a:t>himne</a:t>
            </a:r>
            <a:r>
              <a:rPr lang="en-US" dirty="0"/>
              <a:t>. </a:t>
            </a:r>
            <a:r>
              <a:rPr lang="en-US" dirty="0" err="1"/>
              <a:t>Zaradi</a:t>
            </a:r>
            <a:r>
              <a:rPr lang="en-US" dirty="0"/>
              <a:t> </a:t>
            </a:r>
            <a:r>
              <a:rPr lang="en-US" dirty="0" err="1"/>
              <a:t>pandemije</a:t>
            </a:r>
            <a:r>
              <a:rPr lang="en-US" dirty="0"/>
              <a:t> </a:t>
            </a:r>
            <a:r>
              <a:rPr lang="en-US" dirty="0" err="1"/>
              <a:t>koronavirusa</a:t>
            </a:r>
            <a:r>
              <a:rPr lang="en-US" dirty="0"/>
              <a:t> in 35. </a:t>
            </a:r>
            <a:r>
              <a:rPr lang="en-US" dirty="0" err="1"/>
              <a:t>obletnice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uspešnice</a:t>
            </a:r>
            <a:r>
              <a:rPr lang="en-US" dirty="0"/>
              <a:t> je Lionel </a:t>
            </a:r>
            <a:r>
              <a:rPr lang="en-US" dirty="0" err="1"/>
              <a:t>prepričan</a:t>
            </a:r>
            <a:r>
              <a:rPr lang="en-US" dirty="0"/>
              <a:t>, da je </a:t>
            </a:r>
            <a:r>
              <a:rPr lang="en-US" dirty="0" err="1"/>
              <a:t>sedaj</a:t>
            </a:r>
            <a:r>
              <a:rPr lang="en-US" dirty="0"/>
              <a:t> </a:t>
            </a:r>
            <a:r>
              <a:rPr lang="en-US" dirty="0" err="1"/>
              <a:t>pravi</a:t>
            </a:r>
            <a:r>
              <a:rPr lang="en-US" dirty="0"/>
              <a:t> </a:t>
            </a:r>
            <a:r>
              <a:rPr lang="en-US" dirty="0" err="1"/>
              <a:t>čas</a:t>
            </a:r>
            <a:r>
              <a:rPr lang="en-US" dirty="0"/>
              <a:t>, da </a:t>
            </a:r>
            <a:r>
              <a:rPr lang="en-US" dirty="0" err="1"/>
              <a:t>znova</a:t>
            </a:r>
            <a:r>
              <a:rPr lang="en-US" dirty="0"/>
              <a:t> </a:t>
            </a:r>
            <a:r>
              <a:rPr lang="en-US" dirty="0" err="1"/>
              <a:t>zapojejo</a:t>
            </a:r>
            <a:r>
              <a:rPr lang="en-US" dirty="0"/>
              <a:t> </a:t>
            </a:r>
            <a:r>
              <a:rPr lang="en-US" dirty="0" err="1"/>
              <a:t>pesem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jo</a:t>
            </a:r>
            <a:r>
              <a:rPr lang="en-US" dirty="0"/>
              <a:t> je </a:t>
            </a:r>
            <a:r>
              <a:rPr lang="en-US" dirty="0" err="1"/>
              <a:t>napisal</a:t>
            </a:r>
            <a:r>
              <a:rPr lang="en-US" dirty="0"/>
              <a:t> </a:t>
            </a:r>
            <a:r>
              <a:rPr lang="en-US" dirty="0" err="1"/>
              <a:t>skupaj</a:t>
            </a:r>
            <a:r>
              <a:rPr lang="en-US" dirty="0"/>
              <a:t> s </a:t>
            </a:r>
            <a:r>
              <a:rPr lang="en-US" dirty="0" err="1"/>
              <a:t>pokojnim</a:t>
            </a:r>
            <a:r>
              <a:rPr lang="en-US" dirty="0"/>
              <a:t> </a:t>
            </a:r>
            <a:r>
              <a:rPr lang="en-US" dirty="0" err="1"/>
              <a:t>Jacksonom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9974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NAJSTAREJŠA IZVEDBA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https://www.youtube.com/watch?v=M9BNoNFKCBI</a:t>
            </a:r>
            <a:endParaRPr lang="en-US" dirty="0"/>
          </a:p>
        </p:txBody>
      </p:sp>
      <p:pic>
        <p:nvPicPr>
          <p:cNvPr id="2050" name="Picture 2" descr="We are the world deur Various Artist | Netwerk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708920"/>
            <a:ext cx="4386064" cy="3432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376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DRUGA IZVEDBA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https://www.youtube.com/watch?v=Glny4jSciVI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Lionel </a:t>
            </a:r>
            <a:r>
              <a:rPr lang="en-US" dirty="0" err="1"/>
              <a:t>Richi</a:t>
            </a:r>
            <a:r>
              <a:rPr lang="en-US" dirty="0"/>
              <a:t> je </a:t>
            </a:r>
            <a:r>
              <a:rPr lang="en-US" dirty="0" err="1"/>
              <a:t>pred</a:t>
            </a:r>
            <a:r>
              <a:rPr lang="en-US" dirty="0"/>
              <a:t> 10 </a:t>
            </a:r>
            <a:r>
              <a:rPr lang="en-US" dirty="0" err="1"/>
              <a:t>leti</a:t>
            </a:r>
            <a:r>
              <a:rPr lang="en-US" dirty="0"/>
              <a:t> novo </a:t>
            </a:r>
            <a:r>
              <a:rPr lang="en-US" dirty="0" err="1"/>
              <a:t>verzijo</a:t>
            </a:r>
            <a:r>
              <a:rPr lang="en-US" dirty="0"/>
              <a:t> </a:t>
            </a:r>
            <a:r>
              <a:rPr lang="en-US" dirty="0" err="1"/>
              <a:t>ikonične</a:t>
            </a:r>
            <a:r>
              <a:rPr lang="en-US" dirty="0"/>
              <a:t> </a:t>
            </a:r>
            <a:r>
              <a:rPr lang="en-US" dirty="0" err="1"/>
              <a:t>pesmi</a:t>
            </a:r>
            <a:r>
              <a:rPr lang="en-US" dirty="0"/>
              <a:t> </a:t>
            </a:r>
            <a:r>
              <a:rPr lang="en-US" dirty="0" err="1"/>
              <a:t>posvetil</a:t>
            </a:r>
            <a:r>
              <a:rPr lang="en-US" dirty="0"/>
              <a:t> </a:t>
            </a:r>
            <a:r>
              <a:rPr lang="en-US" dirty="0" err="1"/>
              <a:t>žrtvam</a:t>
            </a:r>
            <a:r>
              <a:rPr lang="en-US" dirty="0"/>
              <a:t> </a:t>
            </a:r>
            <a:r>
              <a:rPr lang="en-US" dirty="0" err="1"/>
              <a:t>potresa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Haitiju</a:t>
            </a:r>
            <a:r>
              <a:rPr lang="en-US" dirty="0"/>
              <a:t>. To </a:t>
            </a:r>
            <a:r>
              <a:rPr lang="en-US" dirty="0" err="1"/>
              <a:t>verzijo</a:t>
            </a:r>
            <a:r>
              <a:rPr lang="en-US" dirty="0"/>
              <a:t> </a:t>
            </a:r>
            <a:r>
              <a:rPr lang="en-US" dirty="0" err="1"/>
              <a:t>izvajajo</a:t>
            </a:r>
            <a:r>
              <a:rPr lang="en-US" dirty="0"/>
              <a:t> </a:t>
            </a:r>
            <a:r>
              <a:rPr lang="en-US" dirty="0" err="1"/>
              <a:t>najverjetneje</a:t>
            </a:r>
            <a:r>
              <a:rPr lang="en-US" dirty="0"/>
              <a:t> </a:t>
            </a:r>
            <a:r>
              <a:rPr lang="en-US" dirty="0" err="1"/>
              <a:t>vam</a:t>
            </a:r>
            <a:r>
              <a:rPr lang="en-US" dirty="0"/>
              <a:t> </a:t>
            </a:r>
            <a:r>
              <a:rPr lang="en-US" dirty="0" err="1"/>
              <a:t>bolj</a:t>
            </a:r>
            <a:r>
              <a:rPr lang="en-US" dirty="0"/>
              <a:t> </a:t>
            </a:r>
            <a:r>
              <a:rPr lang="en-US" dirty="0" err="1"/>
              <a:t>poznani</a:t>
            </a:r>
            <a:r>
              <a:rPr lang="en-US" dirty="0"/>
              <a:t> </a:t>
            </a:r>
            <a:r>
              <a:rPr lang="en-US" dirty="0" err="1"/>
              <a:t>glasbeniki</a:t>
            </a:r>
            <a:r>
              <a:rPr lang="en-US" dirty="0"/>
              <a:t>.</a:t>
            </a:r>
          </a:p>
        </p:txBody>
      </p:sp>
      <p:pic>
        <p:nvPicPr>
          <p:cNvPr id="3074" name="Picture 2" descr="We Are The World 25 For Haiti - Official Video - YouTub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725144"/>
            <a:ext cx="3064339" cy="1723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7559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IZVEDBA MLADINSKEGA PEVSKEGA ZBORA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https://www.youtube.com/watch?v=LY0v0MaZ2fQ</a:t>
            </a:r>
            <a:endParaRPr lang="en-US" dirty="0"/>
          </a:p>
        </p:txBody>
      </p:sp>
      <p:pic>
        <p:nvPicPr>
          <p:cNvPr id="4098" name="Picture 2" descr="We Are the World Kids Version with lyrics - YouTub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9" t="3532" r="1901" b="3400"/>
          <a:stretch/>
        </p:blipFill>
        <p:spPr bwMode="auto">
          <a:xfrm>
            <a:off x="2048256" y="3118105"/>
            <a:ext cx="4416552" cy="3191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0933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dirty="0"/>
              <a:t>BESEDILO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832648"/>
          </a:xfrm>
        </p:spPr>
        <p:txBody>
          <a:bodyPr numCol="2">
            <a:normAutofit fontScale="40000" lnSpcReduction="20000"/>
          </a:bodyPr>
          <a:lstStyle/>
          <a:p>
            <a:pPr marL="0" indent="0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comes a time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we heed a certain call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world must come together as one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are people dying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and it's time to lend a hand to life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greatest gift of all</a:t>
            </a:r>
          </a:p>
          <a:p>
            <a:pPr marL="0" indent="0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can't go on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Pretending day-by-day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someone, somewhere soon make a change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all a part of God's great big family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 truth, you know, love is all we need</a:t>
            </a:r>
          </a:p>
          <a:p>
            <a:pPr marL="0" indent="0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world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 make a brighter day, so let's start giving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choice we're making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saving our own lives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me</a:t>
            </a:r>
          </a:p>
          <a:p>
            <a:pPr marL="0" indent="0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send them your heart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they know that someone cares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their lives will be stronger and free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God has shown us by turning stones to bread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so we all must lend a helping hand</a:t>
            </a:r>
          </a:p>
          <a:p>
            <a:pPr marL="0" indent="0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world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 make a brighter day, so let's start giving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there's a choice we're making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saving our own lives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me</a:t>
            </a:r>
          </a:p>
          <a:p>
            <a:pPr marL="0" indent="0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you're down and out, there seems no hope at all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if you just believe there's no way we can fall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Well, well, well, well let us realize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that a change can only come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we stand together as one, yeah, yeah, yeah</a:t>
            </a:r>
          </a:p>
          <a:p>
            <a:pPr marL="0" indent="0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world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 make a brighter day, so let's start giving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choice we're making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saving our own lives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me</a:t>
            </a:r>
          </a:p>
          <a:p>
            <a:pPr marL="0" indent="0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world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 make a brighter day, so let's start giving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choice we're making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saving our own lives</a:t>
            </a:r>
            <a:b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</a:t>
            </a:r>
            <a:r>
              <a:rPr lang="en-US" sz="4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</a:t>
            </a:r>
            <a:endParaRPr lang="en-US" sz="4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179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741368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world (are the world)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 (are the children)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who'll make a brighter day, so let's start giving (so let's start giving)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is a choice we're making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saving our own lives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me</a:t>
            </a:r>
          </a:p>
          <a:p>
            <a:pPr marL="0" indent="0">
              <a:buNone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let me hear you!</a:t>
            </a:r>
          </a:p>
          <a:p>
            <a:pPr marL="0" indent="0">
              <a:buNone/>
            </a:pP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world (we are the world)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 (said we are the children)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who'll make a brighter day so let start giving (so let's start giving)</a:t>
            </a:r>
          </a:p>
          <a:p>
            <a:pPr marL="0" indent="0">
              <a:buNone/>
            </a:pP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choice we're making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saving our own lives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me, come on now, let me hear you</a:t>
            </a:r>
          </a:p>
          <a:p>
            <a:pPr marL="0" indent="0">
              <a:buNone/>
            </a:pP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world (we are the world)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 (we are the children)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who'll make a brighter day so let's start giving (so let's start giving)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choice we're making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saving our own lives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me, yeah</a:t>
            </a:r>
          </a:p>
          <a:p>
            <a:pPr marL="0" indent="0">
              <a:buNone/>
            </a:pP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world (we are the world)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 (we are the children)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who'll make a brighter day so let's start giving (so let's start giving)</a:t>
            </a:r>
          </a:p>
          <a:p>
            <a:pPr marL="0" indent="0">
              <a:buNone/>
            </a:pP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choice we're making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we're saving our own lives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me</a:t>
            </a:r>
          </a:p>
          <a:p>
            <a:pPr marL="0" indent="0">
              <a:buNone/>
            </a:pP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world (are the world)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children (are the children)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the ones who'll make a brighter day so let's start giving (so let's start giving)</a:t>
            </a:r>
          </a:p>
          <a:p>
            <a:pPr marL="0" indent="0">
              <a:buNone/>
            </a:pP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choice we're making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saving our own lives</a:t>
            </a:r>
            <a:b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true we'll make a better day, just you and me</a:t>
            </a: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64451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947</Words>
  <Application>Microsoft Macintosh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Officeova tema</vt:lpstr>
      <vt:lpstr>UPEVANJE</vt:lpstr>
      <vt:lpstr>WE ARE THE WORLD</vt:lpstr>
      <vt:lpstr>NAJSTAREJŠA IZVEDBA</vt:lpstr>
      <vt:lpstr>DRUGA IZVEDBA</vt:lpstr>
      <vt:lpstr>IZVEDBA MLADINSKEGA PEVSKEGA ZBORA</vt:lpstr>
      <vt:lpstr>BESEDILO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Rina</dc:creator>
  <cp:lastModifiedBy>Microsoft Office User</cp:lastModifiedBy>
  <cp:revision>30</cp:revision>
  <dcterms:created xsi:type="dcterms:W3CDTF">2020-04-02T09:34:20Z</dcterms:created>
  <dcterms:modified xsi:type="dcterms:W3CDTF">2020-05-24T11:05:05Z</dcterms:modified>
</cp:coreProperties>
</file>