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1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5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3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7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4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B6735-8543-4C07-9E10-7C81CBFD53D5}" type="datetimeFigureOut">
              <a:rPr lang="en-US" smtClean="0"/>
              <a:t>4/4/2020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BD433-E3B3-410A-A04A-C5C975D17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4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UV6rlz10ej4&amp;t=18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wilGSEMBqg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B_WqQNtxE8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UPEVANJE – </a:t>
            </a:r>
            <a:r>
              <a:rPr lang="en-US" dirty="0" err="1" smtClean="0"/>
              <a:t>napihnjena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https://www.youtube.com/watch?v=UV6rlz10ej4&amp;t=18s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School Children Singing Stock Photo, Picture And Royalty Free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564904"/>
            <a:ext cx="3858208" cy="385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506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Šmentana</a:t>
            </a:r>
            <a:r>
              <a:rPr lang="en-US" dirty="0" smtClean="0"/>
              <a:t> </a:t>
            </a:r>
            <a:r>
              <a:rPr lang="en-US" dirty="0" err="1" smtClean="0"/>
              <a:t>muha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>
                <a:hlinkClick r:id="rId2"/>
              </a:rPr>
              <a:t>https://www.youtube.com/watch?v=wilGSEMBqgg</a:t>
            </a:r>
            <a:endParaRPr lang="en-US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800" i="1" dirty="0" err="1" smtClean="0"/>
              <a:t>Šmentana</a:t>
            </a:r>
            <a:r>
              <a:rPr lang="en-US" sz="3800" i="1" dirty="0" smtClean="0"/>
              <a:t> </a:t>
            </a:r>
            <a:r>
              <a:rPr lang="en-US" sz="3800" i="1" dirty="0" err="1"/>
              <a:t>muha</a:t>
            </a:r>
            <a:r>
              <a:rPr lang="en-US" sz="3800" i="1" dirty="0"/>
              <a:t>, </a:t>
            </a:r>
            <a:r>
              <a:rPr lang="en-US" sz="3800" i="1" dirty="0" err="1"/>
              <a:t>kaj</a:t>
            </a:r>
            <a:r>
              <a:rPr lang="en-US" sz="3800" i="1" dirty="0"/>
              <a:t> </a:t>
            </a:r>
            <a:r>
              <a:rPr lang="en-US" sz="3800" i="1" dirty="0" err="1"/>
              <a:t>si</a:t>
            </a:r>
            <a:r>
              <a:rPr lang="en-US" sz="3800" i="1" dirty="0"/>
              <a:t> </a:t>
            </a:r>
            <a:r>
              <a:rPr lang="en-US" sz="3800" i="1" dirty="0" err="1"/>
              <a:t>tak</a:t>
            </a:r>
            <a:r>
              <a:rPr lang="en-US" sz="3800" i="1" dirty="0"/>
              <a:t> </a:t>
            </a:r>
            <a:r>
              <a:rPr lang="en-US" sz="3800" i="1" dirty="0" err="1"/>
              <a:t>suha</a:t>
            </a:r>
            <a:r>
              <a:rPr lang="en-US" sz="3800" i="1" dirty="0"/>
              <a:t>?</a:t>
            </a:r>
            <a:br>
              <a:rPr lang="en-US" sz="3800" i="1" dirty="0"/>
            </a:br>
            <a:r>
              <a:rPr lang="en-US" sz="3800" i="1" dirty="0" err="1"/>
              <a:t>Kdo</a:t>
            </a:r>
            <a:r>
              <a:rPr lang="en-US" sz="3800" i="1" dirty="0"/>
              <a:t> </a:t>
            </a:r>
            <a:r>
              <a:rPr lang="en-US" sz="3800" i="1" dirty="0" err="1"/>
              <a:t>te</a:t>
            </a:r>
            <a:r>
              <a:rPr lang="en-US" sz="3800" i="1" dirty="0"/>
              <a:t> </a:t>
            </a:r>
            <a:r>
              <a:rPr lang="en-US" sz="3800" i="1" dirty="0" err="1"/>
              <a:t>bo</a:t>
            </a:r>
            <a:r>
              <a:rPr lang="en-US" sz="3800" i="1" dirty="0"/>
              <a:t> </a:t>
            </a:r>
            <a:r>
              <a:rPr lang="en-US" sz="3800" i="1" dirty="0" err="1"/>
              <a:t>plačal</a:t>
            </a:r>
            <a:r>
              <a:rPr lang="en-US" sz="3800" i="1" dirty="0"/>
              <a:t>? </a:t>
            </a:r>
            <a:r>
              <a:rPr lang="en-US" sz="3800" i="1" dirty="0" err="1"/>
              <a:t>Miha</a:t>
            </a:r>
            <a:r>
              <a:rPr lang="en-US" sz="3800" i="1" dirty="0"/>
              <a:t> </a:t>
            </a:r>
            <a:r>
              <a:rPr lang="en-US" sz="3800" i="1" dirty="0" err="1"/>
              <a:t>Kovačev</a:t>
            </a:r>
            <a:r>
              <a:rPr lang="en-US" sz="3800" i="1" dirty="0"/>
              <a:t>.</a:t>
            </a:r>
            <a:br>
              <a:rPr lang="en-US" sz="3800" i="1" dirty="0"/>
            </a:br>
            <a:r>
              <a:rPr lang="en-US" sz="3800" i="1" dirty="0"/>
              <a:t/>
            </a:r>
            <a:br>
              <a:rPr lang="en-US" sz="3800" i="1" dirty="0"/>
            </a:br>
            <a:r>
              <a:rPr lang="en-US" sz="3800" i="1" dirty="0" err="1"/>
              <a:t>Prišli</a:t>
            </a:r>
            <a:r>
              <a:rPr lang="en-US" sz="3800" i="1" dirty="0"/>
              <a:t> so </a:t>
            </a:r>
            <a:r>
              <a:rPr lang="en-US" sz="3800" i="1" dirty="0" err="1"/>
              <a:t>prišli</a:t>
            </a:r>
            <a:r>
              <a:rPr lang="en-US" sz="3800" i="1" dirty="0"/>
              <a:t> </a:t>
            </a:r>
            <a:r>
              <a:rPr lang="en-US" sz="3800" i="1" dirty="0" err="1"/>
              <a:t>štirje</a:t>
            </a:r>
            <a:r>
              <a:rPr lang="en-US" sz="3800" i="1" dirty="0"/>
              <a:t> </a:t>
            </a:r>
            <a:r>
              <a:rPr lang="en-US" sz="3800" i="1" dirty="0" err="1"/>
              <a:t>Poljanci</a:t>
            </a:r>
            <a:r>
              <a:rPr lang="en-US" sz="3800" i="1" dirty="0"/>
              <a:t>,</a:t>
            </a:r>
            <a:br>
              <a:rPr lang="en-US" sz="3800" i="1" dirty="0"/>
            </a:br>
            <a:r>
              <a:rPr lang="en-US" sz="3800" i="1" dirty="0" err="1"/>
              <a:t>komaj</a:t>
            </a:r>
            <a:r>
              <a:rPr lang="en-US" sz="3800" i="1" dirty="0"/>
              <a:t> so </a:t>
            </a:r>
            <a:r>
              <a:rPr lang="en-US" sz="3800" i="1" dirty="0" err="1"/>
              <a:t>vlekli</a:t>
            </a:r>
            <a:r>
              <a:rPr lang="en-US" sz="3800" i="1" dirty="0"/>
              <a:t> </a:t>
            </a:r>
            <a:r>
              <a:rPr lang="en-US" sz="3800" i="1" dirty="0" err="1"/>
              <a:t>muho</a:t>
            </a:r>
            <a:r>
              <a:rPr lang="en-US" sz="3800" i="1" dirty="0"/>
              <a:t> </a:t>
            </a:r>
            <a:r>
              <a:rPr lang="en-US" sz="3800" i="1" dirty="0" err="1"/>
              <a:t>po</a:t>
            </a:r>
            <a:r>
              <a:rPr lang="en-US" sz="3800" i="1" dirty="0"/>
              <a:t> </a:t>
            </a:r>
            <a:r>
              <a:rPr lang="en-US" sz="3800" i="1" dirty="0" err="1"/>
              <a:t>klanci</a:t>
            </a:r>
            <a:r>
              <a:rPr lang="en-US" sz="3800" i="1" dirty="0"/>
              <a:t>.</a:t>
            </a:r>
            <a:br>
              <a:rPr lang="en-US" sz="3800" i="1" dirty="0"/>
            </a:br>
            <a:r>
              <a:rPr lang="en-US" sz="3800" i="1" dirty="0"/>
              <a:t/>
            </a:r>
            <a:br>
              <a:rPr lang="en-US" sz="3800" i="1" dirty="0"/>
            </a:br>
            <a:r>
              <a:rPr lang="en-US" sz="3800" i="1" dirty="0" err="1"/>
              <a:t>Prišli</a:t>
            </a:r>
            <a:r>
              <a:rPr lang="en-US" sz="3800" i="1" dirty="0"/>
              <a:t> so </a:t>
            </a:r>
            <a:r>
              <a:rPr lang="en-US" sz="3800" i="1" dirty="0" err="1"/>
              <a:t>prišli</a:t>
            </a:r>
            <a:r>
              <a:rPr lang="en-US" sz="3800" i="1" dirty="0"/>
              <a:t> </a:t>
            </a:r>
            <a:r>
              <a:rPr lang="en-US" sz="3800" i="1" dirty="0" err="1"/>
              <a:t>štirje</a:t>
            </a:r>
            <a:r>
              <a:rPr lang="en-US" sz="3800" i="1" dirty="0"/>
              <a:t> </a:t>
            </a:r>
            <a:r>
              <a:rPr lang="en-US" sz="3800" i="1" dirty="0" err="1"/>
              <a:t>mesarji</a:t>
            </a:r>
            <a:r>
              <a:rPr lang="en-US" sz="3800" i="1" dirty="0"/>
              <a:t>,</a:t>
            </a:r>
            <a:br>
              <a:rPr lang="en-US" sz="3800" i="1" dirty="0"/>
            </a:br>
            <a:r>
              <a:rPr lang="en-US" sz="3800" i="1" dirty="0" err="1"/>
              <a:t>komaj</a:t>
            </a:r>
            <a:r>
              <a:rPr lang="en-US" sz="3800" i="1" dirty="0"/>
              <a:t> so </a:t>
            </a:r>
            <a:r>
              <a:rPr lang="en-US" sz="3800" i="1" dirty="0" err="1"/>
              <a:t>suho</a:t>
            </a:r>
            <a:r>
              <a:rPr lang="en-US" sz="3800" i="1" dirty="0"/>
              <a:t> </a:t>
            </a:r>
            <a:r>
              <a:rPr lang="en-US" sz="3800" i="1" dirty="0" err="1"/>
              <a:t>muho</a:t>
            </a:r>
            <a:r>
              <a:rPr lang="en-US" sz="3800" i="1" dirty="0"/>
              <a:t> </a:t>
            </a:r>
            <a:r>
              <a:rPr lang="en-US" sz="3800" i="1" dirty="0" err="1"/>
              <a:t>zaklali</a:t>
            </a:r>
            <a:r>
              <a:rPr lang="en-US" sz="3800" i="1" dirty="0"/>
              <a:t>.</a:t>
            </a:r>
            <a:br>
              <a:rPr lang="en-US" sz="3800" i="1" dirty="0"/>
            </a:br>
            <a:r>
              <a:rPr lang="en-US" sz="3800" i="1" dirty="0"/>
              <a:t/>
            </a:r>
            <a:br>
              <a:rPr lang="en-US" sz="3800" i="1" dirty="0"/>
            </a:br>
            <a:r>
              <a:rPr lang="en-US" sz="3800" i="1" dirty="0" err="1"/>
              <a:t>Prišla</a:t>
            </a:r>
            <a:r>
              <a:rPr lang="en-US" sz="3800" i="1" dirty="0"/>
              <a:t> je </a:t>
            </a:r>
            <a:r>
              <a:rPr lang="en-US" sz="3800" i="1" dirty="0" err="1"/>
              <a:t>prišla</a:t>
            </a:r>
            <a:r>
              <a:rPr lang="en-US" sz="3800" i="1" dirty="0"/>
              <a:t> </a:t>
            </a:r>
            <a:r>
              <a:rPr lang="en-US" sz="3800" i="1" dirty="0" err="1"/>
              <a:t>farovška</a:t>
            </a:r>
            <a:r>
              <a:rPr lang="en-US" sz="3800" i="1" dirty="0"/>
              <a:t> </a:t>
            </a:r>
            <a:r>
              <a:rPr lang="en-US" sz="3800" i="1" dirty="0" err="1"/>
              <a:t>dekla</a:t>
            </a:r>
            <a:r>
              <a:rPr lang="en-US" sz="3800" i="1" dirty="0"/>
              <a:t>,</a:t>
            </a:r>
            <a:br>
              <a:rPr lang="en-US" sz="3800" i="1" dirty="0"/>
            </a:br>
            <a:r>
              <a:rPr lang="en-US" sz="3800" i="1" dirty="0" err="1"/>
              <a:t>komaj</a:t>
            </a:r>
            <a:r>
              <a:rPr lang="en-US" sz="3800" i="1" dirty="0"/>
              <a:t> je </a:t>
            </a:r>
            <a:r>
              <a:rPr lang="en-US" sz="3800" i="1" dirty="0" err="1"/>
              <a:t>vlekla</a:t>
            </a:r>
            <a:r>
              <a:rPr lang="en-US" sz="3800" i="1" dirty="0"/>
              <a:t> </a:t>
            </a:r>
            <a:r>
              <a:rPr lang="en-US" sz="3800" i="1" dirty="0" err="1"/>
              <a:t>pljuča</a:t>
            </a:r>
            <a:r>
              <a:rPr lang="en-US" sz="3800" i="1" dirty="0"/>
              <a:t> in </a:t>
            </a:r>
            <a:r>
              <a:rPr lang="en-US" sz="3800" i="1" dirty="0" err="1"/>
              <a:t>jetra</a:t>
            </a:r>
            <a:r>
              <a:rPr lang="en-US" sz="3800" i="1" dirty="0"/>
              <a:t>.</a:t>
            </a:r>
            <a:br>
              <a:rPr lang="en-US" sz="3800" i="1" dirty="0"/>
            </a:br>
            <a:r>
              <a:rPr lang="en-US" sz="3800" i="1" dirty="0"/>
              <a:t/>
            </a:r>
            <a:br>
              <a:rPr lang="en-US" sz="3800" i="1" dirty="0"/>
            </a:br>
            <a:r>
              <a:rPr lang="en-US" sz="3800" i="1" dirty="0" err="1"/>
              <a:t>Prišel</a:t>
            </a:r>
            <a:r>
              <a:rPr lang="en-US" sz="3800" i="1" dirty="0"/>
              <a:t> je </a:t>
            </a:r>
            <a:r>
              <a:rPr lang="en-US" sz="3800" i="1" dirty="0" err="1"/>
              <a:t>prišel</a:t>
            </a:r>
            <a:r>
              <a:rPr lang="en-US" sz="3800" i="1" dirty="0"/>
              <a:t> </a:t>
            </a:r>
            <a:r>
              <a:rPr lang="en-US" sz="3800" i="1" dirty="0" err="1"/>
              <a:t>farovški</a:t>
            </a:r>
            <a:r>
              <a:rPr lang="en-US" sz="3800" i="1" dirty="0"/>
              <a:t> </a:t>
            </a:r>
            <a:r>
              <a:rPr lang="en-US" sz="3800" i="1" dirty="0" err="1"/>
              <a:t>Miha</a:t>
            </a:r>
            <a:r>
              <a:rPr lang="en-US" sz="3800" i="1" dirty="0"/>
              <a:t>,</a:t>
            </a:r>
            <a:br>
              <a:rPr lang="en-US" sz="3800" i="1" dirty="0"/>
            </a:br>
            <a:r>
              <a:rPr lang="en-US" sz="3800" i="1" dirty="0"/>
              <a:t>da bi </a:t>
            </a:r>
            <a:r>
              <a:rPr lang="en-US" sz="3800" i="1" dirty="0" err="1"/>
              <a:t>pogledal</a:t>
            </a:r>
            <a:r>
              <a:rPr lang="en-US" sz="3800" i="1" dirty="0"/>
              <a:t>, </a:t>
            </a:r>
            <a:r>
              <a:rPr lang="en-US" sz="3800" i="1" dirty="0" err="1"/>
              <a:t>če</a:t>
            </a:r>
            <a:r>
              <a:rPr lang="en-US" sz="3800" i="1" dirty="0"/>
              <a:t> </a:t>
            </a:r>
            <a:r>
              <a:rPr lang="en-US" sz="3800" i="1" dirty="0" err="1"/>
              <a:t>muha</a:t>
            </a:r>
            <a:r>
              <a:rPr lang="en-US" sz="3800" i="1" dirty="0"/>
              <a:t> </a:t>
            </a:r>
            <a:r>
              <a:rPr lang="en-US" sz="3800" i="1" dirty="0" err="1"/>
              <a:t>še</a:t>
            </a:r>
            <a:r>
              <a:rPr lang="en-US" sz="3800" i="1" dirty="0"/>
              <a:t> </a:t>
            </a:r>
            <a:r>
              <a:rPr lang="en-US" sz="3800" i="1" dirty="0" err="1"/>
              <a:t>kaj</a:t>
            </a:r>
            <a:r>
              <a:rPr lang="en-US" sz="3800" i="1" dirty="0"/>
              <a:t> </a:t>
            </a:r>
            <a:r>
              <a:rPr lang="en-US" sz="3800" i="1" dirty="0" err="1"/>
              <a:t>diha</a:t>
            </a:r>
            <a:r>
              <a:rPr lang="en-US" sz="3800" i="1" dirty="0"/>
              <a:t>.</a:t>
            </a:r>
            <a:br>
              <a:rPr lang="en-US" sz="3800" i="1" dirty="0"/>
            </a:br>
            <a:r>
              <a:rPr lang="en-US" sz="3800" i="1" dirty="0"/>
              <a:t/>
            </a:r>
            <a:br>
              <a:rPr lang="en-US" sz="3800" i="1" dirty="0"/>
            </a:br>
            <a:r>
              <a:rPr lang="en-US" sz="3800" i="1" dirty="0" err="1"/>
              <a:t>Prišli</a:t>
            </a:r>
            <a:r>
              <a:rPr lang="en-US" sz="3800" i="1" dirty="0"/>
              <a:t> so </a:t>
            </a:r>
            <a:r>
              <a:rPr lang="en-US" sz="3800" i="1" dirty="0" err="1"/>
              <a:t>prišli</a:t>
            </a:r>
            <a:r>
              <a:rPr lang="en-US" sz="3800" i="1" dirty="0"/>
              <a:t> </a:t>
            </a:r>
            <a:r>
              <a:rPr lang="en-US" sz="3800" i="1" dirty="0" err="1"/>
              <a:t>štirje</a:t>
            </a:r>
            <a:r>
              <a:rPr lang="en-US" sz="3800" i="1" dirty="0"/>
              <a:t> </a:t>
            </a:r>
            <a:r>
              <a:rPr lang="en-US" sz="3800" i="1" dirty="0" err="1"/>
              <a:t>žandarji</a:t>
            </a:r>
            <a:r>
              <a:rPr lang="en-US" sz="3800" i="1" dirty="0"/>
              <a:t>,</a:t>
            </a:r>
            <a:br>
              <a:rPr lang="en-US" sz="3800" i="1" dirty="0"/>
            </a:br>
            <a:r>
              <a:rPr lang="en-US" sz="3800" i="1" dirty="0"/>
              <a:t>da bi to </a:t>
            </a:r>
            <a:r>
              <a:rPr lang="en-US" sz="3800" i="1" dirty="0" err="1"/>
              <a:t>muho</a:t>
            </a:r>
            <a:r>
              <a:rPr lang="en-US" sz="3800" i="1" dirty="0"/>
              <a:t> s </a:t>
            </a:r>
            <a:r>
              <a:rPr lang="en-US" sz="3800" i="1" dirty="0" err="1"/>
              <a:t>sabo</a:t>
            </a:r>
            <a:r>
              <a:rPr lang="en-US" sz="3800" i="1" dirty="0"/>
              <a:t> </a:t>
            </a:r>
            <a:r>
              <a:rPr lang="en-US" sz="3800" i="1" dirty="0" err="1"/>
              <a:t>peljali</a:t>
            </a:r>
            <a:r>
              <a:rPr lang="en-US" sz="3800" i="1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KOMAR SE JE OŽENIL (otroška) - YouTub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9" r="12656"/>
          <a:stretch/>
        </p:blipFill>
        <p:spPr bwMode="auto">
          <a:xfrm>
            <a:off x="5148064" y="2132856"/>
            <a:ext cx="3520440" cy="268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51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ŠMENTANA MUHA - karaoke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https://www.youtube.com/watch?v=B_WqQNtxE80</a:t>
            </a:r>
            <a:endParaRPr lang="en-US" dirty="0"/>
          </a:p>
        </p:txBody>
      </p:sp>
      <p:pic>
        <p:nvPicPr>
          <p:cNvPr id="3077" name="Picture 5" descr="Kid's karaoke. Fun and useful hobby for your chi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852936"/>
            <a:ext cx="731663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80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</Words>
  <Application>Microsoft Office PowerPoint</Application>
  <PresentationFormat>Diaprojekcija na zaslonu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4" baseType="lpstr">
      <vt:lpstr>Officeova tema</vt:lpstr>
      <vt:lpstr>UPEVANJE – napihnjena lica</vt:lpstr>
      <vt:lpstr>Šmentana muha https://www.youtube.com/watch?v=wilGSEMBqgg</vt:lpstr>
      <vt:lpstr>ŠMENTANA MUHA - karaoke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UPEVANJE – napihnjena lica</dc:title>
  <dc:creator>Rina</dc:creator>
  <cp:lastModifiedBy>Rina</cp:lastModifiedBy>
  <cp:revision>4</cp:revision>
  <dcterms:created xsi:type="dcterms:W3CDTF">2020-04-01T10:00:11Z</dcterms:created>
  <dcterms:modified xsi:type="dcterms:W3CDTF">2020-04-04T12:02:38Z</dcterms:modified>
</cp:coreProperties>
</file>