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C29606-EF57-4B4D-8604-FC308C299505}" type="datetimeFigureOut">
              <a:rPr lang="sl-SI" smtClean="0"/>
              <a:t>2. 09. 2019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F6DCD2-EFF1-4A06-A746-25D6548664EB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sl-SI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ZREDNA PRAVILA</a:t>
            </a:r>
            <a:endParaRPr lang="sl-SI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999040" cy="3440824"/>
          </a:xfrm>
        </p:spPr>
        <p:txBody>
          <a:bodyPr>
            <a:normAutofit/>
          </a:bodyPr>
          <a:lstStyle/>
          <a:p>
            <a:pPr algn="ctr"/>
            <a:r>
              <a:rPr lang="sl-SI" sz="7200" b="1" i="1" dirty="0" smtClean="0">
                <a:latin typeface="+mj-lt"/>
              </a:rPr>
              <a:t>OPB 8</a:t>
            </a:r>
          </a:p>
          <a:p>
            <a:pPr algn="ctr"/>
            <a:endParaRPr lang="sl-SI" sz="2400" b="1" dirty="0" smtClean="0"/>
          </a:p>
          <a:p>
            <a:pPr algn="ctr"/>
            <a:endParaRPr lang="sl-SI" sz="2400" b="1" dirty="0" smtClean="0"/>
          </a:p>
          <a:p>
            <a:endParaRPr lang="sl-S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43747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sl-SI" dirty="0"/>
              <a:t> </a:t>
            </a:r>
            <a:r>
              <a:rPr lang="sl-SI" sz="8000" b="1" dirty="0">
                <a:sym typeface="Wingdings" panose="05000000000000000000" pitchFamily="2" charset="2"/>
              </a:rPr>
              <a:t></a:t>
            </a:r>
            <a:r>
              <a:rPr lang="sl-SI" dirty="0">
                <a:sym typeface="Wingdings" panose="05000000000000000000" pitchFamily="2" charset="2"/>
              </a:rPr>
              <a:t>                          </a:t>
            </a:r>
            <a:r>
              <a:rPr lang="sl-SI" sz="8900" b="1" dirty="0">
                <a:sym typeface="Wingdings" panose="05000000000000000000" pitchFamily="2" charset="2"/>
              </a:rPr>
              <a:t></a:t>
            </a:r>
            <a:endParaRPr lang="sl-SI" dirty="0">
              <a:solidFill>
                <a:srgbClr val="00B0F0"/>
              </a:solidFill>
            </a:endParaRPr>
          </a:p>
        </p:txBody>
      </p:sp>
      <p:pic>
        <p:nvPicPr>
          <p:cNvPr id="5" name="Ograda vsebine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76872"/>
            <a:ext cx="4038600" cy="3122353"/>
          </a:xfrm>
        </p:spPr>
      </p:pic>
      <p:pic>
        <p:nvPicPr>
          <p:cNvPr id="6" name="Ograda vsebine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76872"/>
            <a:ext cx="4176464" cy="3096344"/>
          </a:xfrm>
        </p:spPr>
      </p:pic>
    </p:spTree>
    <p:extLst>
      <p:ext uri="{BB962C8B-B14F-4D97-AF65-F5344CB8AC3E}">
        <p14:creationId xmlns:p14="http://schemas.microsoft.com/office/powerpoint/2010/main" val="83374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>
                <a:solidFill>
                  <a:srgbClr val="FFFF00"/>
                </a:solidFill>
              </a:rPr>
              <a:t>Pravila </a:t>
            </a:r>
            <a:r>
              <a:rPr lang="sl-SI" dirty="0" smtClean="0">
                <a:solidFill>
                  <a:srgbClr val="FFFF00"/>
                </a:solidFill>
              </a:rPr>
              <a:t>na igrišču: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512832"/>
          </a:xfrm>
        </p:spPr>
        <p:txBody>
          <a:bodyPr/>
          <a:lstStyle/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2800" dirty="0" smtClean="0">
                <a:solidFill>
                  <a:prstClr val="white"/>
                </a:solidFill>
                <a:latin typeface="Calibri"/>
              </a:rPr>
              <a:t>Ko pridem na igrišče se javim učitelju</a:t>
            </a:r>
            <a:endParaRPr lang="sl-SI" sz="28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2800" dirty="0" smtClean="0">
                <a:solidFill>
                  <a:prstClr val="white"/>
                </a:solidFill>
                <a:latin typeface="Calibri"/>
              </a:rPr>
              <a:t>Igram se na delu igrišča, ki ga določi učitelj</a:t>
            </a:r>
            <a:endParaRPr lang="sl-SI" sz="28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2800" dirty="0" smtClean="0">
                <a:solidFill>
                  <a:prstClr val="white"/>
                </a:solidFill>
                <a:latin typeface="Calibri"/>
              </a:rPr>
              <a:t>Igram se v skladu s pravili  (kako se igram?)</a:t>
            </a:r>
            <a:endParaRPr lang="sl-SI" sz="28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2800" dirty="0" smtClean="0">
                <a:solidFill>
                  <a:prstClr val="white"/>
                </a:solidFill>
                <a:latin typeface="Calibri"/>
              </a:rPr>
              <a:t>Lepo skrbim za šolsko lastnino (igrišče, žoge, …)</a:t>
            </a:r>
            <a:endParaRPr lang="sl-SI" sz="28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2800" dirty="0" smtClean="0">
                <a:solidFill>
                  <a:prstClr val="white"/>
                </a:solidFill>
                <a:latin typeface="Calibri"/>
              </a:rPr>
              <a:t>Kamorkoli grem se javim učitelju (judo,PZ,nog,…)</a:t>
            </a:r>
            <a:endParaRPr lang="sl-SI" sz="28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2800" dirty="0" smtClean="0">
                <a:solidFill>
                  <a:prstClr val="white"/>
                </a:solidFill>
                <a:latin typeface="Calibri"/>
              </a:rPr>
              <a:t>Ko grem domov NUJNO obvestim učitelja!</a:t>
            </a:r>
            <a:endParaRPr lang="sl-SI" sz="2800" dirty="0">
              <a:solidFill>
                <a:prstClr val="white"/>
              </a:solidFill>
              <a:latin typeface="Calibri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1527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sl-SI" b="0" dirty="0" smtClean="0">
                <a:solidFill>
                  <a:srgbClr val="FFFF00"/>
                </a:solidFill>
                <a:effectLst/>
              </a:rPr>
              <a:t/>
            </a:r>
            <a:br>
              <a:rPr lang="sl-SI" b="0" dirty="0" smtClean="0">
                <a:solidFill>
                  <a:srgbClr val="FFFF00"/>
                </a:solidFill>
                <a:effectLst/>
              </a:rPr>
            </a:br>
            <a:r>
              <a:rPr lang="sl-SI" b="0" dirty="0" smtClean="0">
                <a:solidFill>
                  <a:srgbClr val="FFFF00"/>
                </a:solidFill>
                <a:effectLst/>
              </a:rPr>
              <a:t/>
            </a:r>
            <a:br>
              <a:rPr lang="sl-SI" b="0" dirty="0" smtClean="0">
                <a:solidFill>
                  <a:srgbClr val="FFFF00"/>
                </a:solidFill>
                <a:effectLst/>
              </a:rPr>
            </a:br>
            <a:r>
              <a:rPr lang="sl-SI" sz="4800" b="0" dirty="0">
                <a:solidFill>
                  <a:srgbClr val="FFFF00"/>
                </a:solidFill>
                <a:effectLst/>
              </a:rPr>
              <a:t>Cilj vzgoje je dati telesu in duši vso lepoto in popolnost, ki ju moreta imeti</a:t>
            </a:r>
            <a:r>
              <a:rPr lang="sl-SI" sz="4800" b="0" dirty="0">
                <a:effectLst/>
              </a:rPr>
              <a:t>.</a:t>
            </a:r>
            <a:endParaRPr lang="sl-SI" sz="4800" dirty="0">
              <a:solidFill>
                <a:srgbClr val="FFFF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244616"/>
          </a:xfrm>
        </p:spPr>
        <p:txBody>
          <a:bodyPr anchor="b">
            <a:normAutofit/>
          </a:bodyPr>
          <a:lstStyle/>
          <a:p>
            <a:pPr algn="r"/>
            <a:r>
              <a:rPr lang="sl-SI" sz="4000" dirty="0" smtClean="0">
                <a:latin typeface="+mj-lt"/>
              </a:rPr>
              <a:t>Platon</a:t>
            </a:r>
            <a:endParaRPr lang="sl-SI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583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029168"/>
          </a:xfrm>
        </p:spPr>
        <p:txBody>
          <a:bodyPr anchor="t">
            <a:normAutofit/>
          </a:bodyPr>
          <a:lstStyle/>
          <a:p>
            <a:pPr algn="ctr"/>
            <a:r>
              <a:rPr lang="sl-SI" sz="7200" dirty="0" smtClean="0">
                <a:solidFill>
                  <a:srgbClr val="00B0F0"/>
                </a:solidFill>
              </a:rPr>
              <a:t>Hvala </a:t>
            </a:r>
            <a:r>
              <a:rPr lang="sl-SI" sz="7200" dirty="0">
                <a:solidFill>
                  <a:srgbClr val="00B0F0"/>
                </a:solidFill>
              </a:rPr>
              <a:t>za pozornost!</a:t>
            </a:r>
            <a:br>
              <a:rPr lang="sl-SI" sz="7200" dirty="0">
                <a:solidFill>
                  <a:srgbClr val="00B0F0"/>
                </a:solidFill>
              </a:rPr>
            </a:br>
            <a:endParaRPr lang="sl-SI" sz="7200" dirty="0">
              <a:solidFill>
                <a:srgbClr val="00B0F0"/>
              </a:solidFill>
            </a:endParaRPr>
          </a:p>
        </p:txBody>
      </p:sp>
      <p:pic>
        <p:nvPicPr>
          <p:cNvPr id="1026" name="Picture 2" descr="Rezultat iskanja slik za beautiful school children 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017828"/>
            <a:ext cx="4739680" cy="3815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2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 smtClean="0">
                <a:solidFill>
                  <a:srgbClr val="FFFF00"/>
                </a:solidFill>
              </a:rPr>
              <a:t>Kaj so pravila?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l-SI" sz="3600" dirty="0" smtClean="0">
                <a:latin typeface="+mj-lt"/>
              </a:rPr>
              <a:t>- Pravila so dogovori med nami kako se      obnašamo doma, v šoli ali v skupini.</a:t>
            </a:r>
            <a:endParaRPr lang="sl-SI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620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sl-SI" dirty="0" smtClean="0"/>
              <a:t>            </a:t>
            </a:r>
            <a:r>
              <a:rPr lang="sl-SI" sz="8000" b="1" dirty="0" smtClean="0">
                <a:sym typeface="Wingdings" panose="05000000000000000000" pitchFamily="2" charset="2"/>
              </a:rPr>
              <a:t></a:t>
            </a:r>
            <a:r>
              <a:rPr lang="sl-SI" dirty="0" smtClean="0">
                <a:sym typeface="Wingdings" panose="05000000000000000000" pitchFamily="2" charset="2"/>
              </a:rPr>
              <a:t>                          </a:t>
            </a:r>
            <a:r>
              <a:rPr lang="sl-SI" sz="8900" b="1" dirty="0" smtClean="0">
                <a:sym typeface="Wingdings" panose="05000000000000000000" pitchFamily="2" charset="2"/>
              </a:rPr>
              <a:t></a:t>
            </a:r>
            <a:endParaRPr lang="sl-SI" sz="8900" b="1" dirty="0"/>
          </a:p>
        </p:txBody>
      </p:sp>
      <p:pic>
        <p:nvPicPr>
          <p:cNvPr id="5" name="Ograda vsebine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2896"/>
            <a:ext cx="4038600" cy="2952328"/>
          </a:xfrm>
        </p:spPr>
      </p:pic>
      <p:pic>
        <p:nvPicPr>
          <p:cNvPr id="6" name="Ograda vsebine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92897"/>
            <a:ext cx="4038600" cy="2952328"/>
          </a:xfrm>
        </p:spPr>
      </p:pic>
    </p:spTree>
    <p:extLst>
      <p:ext uri="{BB962C8B-B14F-4D97-AF65-F5344CB8AC3E}">
        <p14:creationId xmlns:p14="http://schemas.microsoft.com/office/powerpoint/2010/main" val="11555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 smtClean="0">
                <a:solidFill>
                  <a:srgbClr val="FFFF00"/>
                </a:solidFill>
              </a:rPr>
              <a:t>Zakaj potrebujemo pravila?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576728"/>
          </a:xfrm>
        </p:spPr>
        <p:txBody>
          <a:bodyPr>
            <a:normAutofit lnSpcReduction="10000"/>
          </a:bodyPr>
          <a:lstStyle/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Da zagotovimo varnost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Da zagotovimo normalno delo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Da imamo vsi enake pogoje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Da se lahko imamo lepo</a:t>
            </a:r>
          </a:p>
          <a:p>
            <a:pPr marL="571500" indent="-571500" algn="l">
              <a:buFontTx/>
              <a:buChar char="-"/>
            </a:pPr>
            <a:endParaRPr lang="sl-SI" sz="3600" dirty="0" smtClean="0">
              <a:latin typeface="+mj-lt"/>
            </a:endParaRPr>
          </a:p>
          <a:p>
            <a:pPr marL="571500" indent="-571500" algn="l">
              <a:buFontTx/>
              <a:buChar char="-"/>
            </a:pPr>
            <a:endParaRPr lang="sl-SI" sz="3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800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 smtClean="0">
                <a:solidFill>
                  <a:srgbClr val="FFFF00"/>
                </a:solidFill>
              </a:rPr>
              <a:t>Vrste pravil: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152792"/>
          </a:xfrm>
        </p:spPr>
        <p:txBody>
          <a:bodyPr>
            <a:normAutofit/>
          </a:bodyPr>
          <a:lstStyle/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Splošna pravila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Pravila v razredu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Pravila v jedilnici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Pravila na igrišču</a:t>
            </a:r>
          </a:p>
          <a:p>
            <a:pPr marL="571500" indent="-571500" algn="l">
              <a:buFontTx/>
              <a:buChar char="-"/>
            </a:pPr>
            <a:endParaRPr lang="sl-SI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40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 smtClean="0">
                <a:solidFill>
                  <a:srgbClr val="FFFF00"/>
                </a:solidFill>
              </a:rPr>
              <a:t>Splošna pravila: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368816"/>
          </a:xfrm>
        </p:spPr>
        <p:txBody>
          <a:bodyPr/>
          <a:lstStyle/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Ko učitelj govori sem tiho in poslušam</a:t>
            </a:r>
            <a:endParaRPr lang="sl-SI" sz="3600" dirty="0">
              <a:latin typeface="+mj-lt"/>
            </a:endParaRP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Do učiteljev in sošolcev sem spoštljiv</a:t>
            </a:r>
            <a:endParaRPr lang="sl-SI" sz="3600" dirty="0">
              <a:latin typeface="+mj-lt"/>
            </a:endParaRP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Uporabljam lepe besede </a:t>
            </a: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Se držim pravil bontona</a:t>
            </a:r>
            <a:endParaRPr lang="sl-SI" sz="3600" dirty="0">
              <a:latin typeface="+mj-lt"/>
            </a:endParaRPr>
          </a:p>
          <a:p>
            <a:pPr marL="571500" indent="-571500" algn="l">
              <a:buFontTx/>
              <a:buChar char="-"/>
            </a:pPr>
            <a:r>
              <a:rPr lang="sl-SI" sz="3600" dirty="0" smtClean="0">
                <a:latin typeface="+mj-lt"/>
              </a:rPr>
              <a:t>Prepire rešujem s pogovorom</a:t>
            </a:r>
          </a:p>
          <a:p>
            <a:pPr algn="l"/>
            <a:endParaRPr lang="sl-SI" sz="3600" dirty="0">
              <a:latin typeface="+mj-lt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082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 smtClean="0">
                <a:solidFill>
                  <a:srgbClr val="FFFF00"/>
                </a:solidFill>
              </a:rPr>
              <a:t>Posnetek iz šole</a:t>
            </a:r>
            <a:endParaRPr lang="sl-SI" dirty="0">
              <a:solidFill>
                <a:srgbClr val="FFFF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11560" y="3284984"/>
            <a:ext cx="7854696" cy="1752600"/>
          </a:xfrm>
        </p:spPr>
        <p:txBody>
          <a:bodyPr>
            <a:normAutofit/>
          </a:bodyPr>
          <a:lstStyle/>
          <a:p>
            <a:pPr algn="l"/>
            <a:r>
              <a:rPr lang="sl-SI" sz="3600" dirty="0" smtClean="0">
                <a:latin typeface="+mj-lt"/>
              </a:rPr>
              <a:t>https</a:t>
            </a:r>
            <a:r>
              <a:rPr lang="sl-SI" sz="3600" dirty="0">
                <a:latin typeface="+mj-lt"/>
              </a:rPr>
              <a:t>://www.youtube.com/watch?v=cBBkPdfCGIs</a:t>
            </a:r>
          </a:p>
        </p:txBody>
      </p:sp>
    </p:spTree>
    <p:extLst>
      <p:ext uri="{BB962C8B-B14F-4D97-AF65-F5344CB8AC3E}">
        <p14:creationId xmlns:p14="http://schemas.microsoft.com/office/powerpoint/2010/main" val="189128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 smtClean="0">
                <a:solidFill>
                  <a:srgbClr val="FFFF00"/>
                </a:solidFill>
              </a:rPr>
              <a:t>Pravila v razredu: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512832"/>
          </a:xfrm>
        </p:spPr>
        <p:txBody>
          <a:bodyPr/>
          <a:lstStyle/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V razred vstopim mirno in spoštljivo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Pri govoru uporabljam sobno jakost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Med domačo nalogo sem tiho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Spoštujem tujo lastnino</a:t>
            </a: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Skrbim za red in čistočo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561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sl-SI" dirty="0">
                <a:solidFill>
                  <a:srgbClr val="FFFF00"/>
                </a:solidFill>
              </a:rPr>
              <a:t>Pravila v </a:t>
            </a:r>
            <a:r>
              <a:rPr lang="sl-SI" dirty="0" smtClean="0">
                <a:solidFill>
                  <a:srgbClr val="FFFF00"/>
                </a:solidFill>
              </a:rPr>
              <a:t>jedilnici: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440824"/>
          </a:xfrm>
        </p:spPr>
        <p:txBody>
          <a:bodyPr>
            <a:normAutofit fontScale="92500" lnSpcReduction="10000"/>
          </a:bodyPr>
          <a:lstStyle/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>
                <a:solidFill>
                  <a:prstClr val="white"/>
                </a:solidFill>
                <a:latin typeface="Calibri"/>
              </a:rPr>
              <a:t>V </a:t>
            </a: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koloni mirno počakam na vrsto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Pred jedjo si umijem roke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Vzamem toliko hrane kot lahko pojem</a:t>
            </a: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Sedim skupaj s svojo skupino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Kosilo pojem v tišini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pPr marL="571500" lvl="0" indent="-571500" algn="l">
              <a:buClr>
                <a:srgbClr val="0BD0D9"/>
              </a:buClr>
              <a:buFontTx/>
              <a:buChar char="-"/>
            </a:pPr>
            <a:r>
              <a:rPr lang="sl-SI" sz="3600" dirty="0" smtClean="0">
                <a:solidFill>
                  <a:prstClr val="white"/>
                </a:solidFill>
                <a:latin typeface="Calibri"/>
              </a:rPr>
              <a:t>Pospravim za sabo in počakam na učitelja</a:t>
            </a:r>
            <a:endParaRPr lang="sl-SI" sz="3600" dirty="0">
              <a:solidFill>
                <a:prstClr val="white"/>
              </a:solidFill>
              <a:latin typeface="Calibri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344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228</Words>
  <Application>Microsoft Office PowerPoint</Application>
  <PresentationFormat>Diaprojekcija na zaslonu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Calibri</vt:lpstr>
      <vt:lpstr>Constantia</vt:lpstr>
      <vt:lpstr>Wingdings</vt:lpstr>
      <vt:lpstr>Wingdings 2</vt:lpstr>
      <vt:lpstr>Potek</vt:lpstr>
      <vt:lpstr>RAZREDNA PRAVILA</vt:lpstr>
      <vt:lpstr>Kaj so pravila?</vt:lpstr>
      <vt:lpstr>                                      </vt:lpstr>
      <vt:lpstr>Zakaj potrebujemo pravila?</vt:lpstr>
      <vt:lpstr>Vrste pravil:</vt:lpstr>
      <vt:lpstr>Splošna pravila:</vt:lpstr>
      <vt:lpstr>Posnetek iz šole</vt:lpstr>
      <vt:lpstr>Pravila v razredu:</vt:lpstr>
      <vt:lpstr>Pravila v jedilnici:</vt:lpstr>
      <vt:lpstr>                           </vt:lpstr>
      <vt:lpstr>Pravila na igrišču:</vt:lpstr>
      <vt:lpstr>  Cilj vzgoje je dati telesu in duši vso lepoto in popolnost, ki ju moreta imeti.</vt:lpstr>
      <vt:lpstr>Hvala za pozornost!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RAZREDNA PRAVILA</dc:title>
  <dc:creator>Uroš</dc:creator>
  <cp:lastModifiedBy>Uporabnik</cp:lastModifiedBy>
  <cp:revision>12</cp:revision>
  <dcterms:created xsi:type="dcterms:W3CDTF">2018-09-02T14:27:10Z</dcterms:created>
  <dcterms:modified xsi:type="dcterms:W3CDTF">2019-09-02T09:04:56Z</dcterms:modified>
</cp:coreProperties>
</file>