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9" d="100"/>
          <a:sy n="79" d="100"/>
        </p:scale>
        <p:origin x="-1260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slov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28" name="Ograda datuma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AEA82-1FDD-4362-9D68-9D240D6B9656}" type="datetimeFigureOut">
              <a:rPr lang="sl-SI" smtClean="0"/>
              <a:t>26.9.2014</a:t>
            </a:fld>
            <a:endParaRPr lang="sl-SI"/>
          </a:p>
        </p:txBody>
      </p:sp>
      <p:sp>
        <p:nvSpPr>
          <p:cNvPr id="17" name="Ograda no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29" name="Ograda številke diapozitiva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47673-2382-4F8D-AD8E-B842583C0F0C}" type="slidenum">
              <a:rPr lang="sl-SI" smtClean="0"/>
              <a:t>‹#›</a:t>
            </a:fld>
            <a:endParaRPr lang="sl-SI"/>
          </a:p>
        </p:txBody>
      </p:sp>
      <p:sp>
        <p:nvSpPr>
          <p:cNvPr id="9" name="Podnaslov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l-SI" smtClean="0"/>
              <a:t>Kliknite, če želite urediti slog podnaslova matrice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AEA82-1FDD-4362-9D68-9D240D6B9656}" type="datetimeFigureOut">
              <a:rPr lang="sl-SI" smtClean="0"/>
              <a:t>26.9.2014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47673-2382-4F8D-AD8E-B842583C0F0C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AEA82-1FDD-4362-9D68-9D240D6B9656}" type="datetimeFigureOut">
              <a:rPr lang="sl-SI" smtClean="0"/>
              <a:t>26.9.2014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47673-2382-4F8D-AD8E-B842583C0F0C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AEA82-1FDD-4362-9D68-9D240D6B9656}" type="datetimeFigureOut">
              <a:rPr lang="sl-SI" smtClean="0"/>
              <a:t>26.9.2014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47673-2382-4F8D-AD8E-B842583C0F0C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AEA82-1FDD-4362-9D68-9D240D6B9656}" type="datetimeFigureOut">
              <a:rPr lang="sl-SI" smtClean="0"/>
              <a:t>26.9.2014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3E647673-2382-4F8D-AD8E-B842583C0F0C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AEA82-1FDD-4362-9D68-9D240D6B9656}" type="datetimeFigureOut">
              <a:rPr lang="sl-SI" smtClean="0"/>
              <a:t>26.9.2014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47673-2382-4F8D-AD8E-B842583C0F0C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AEA82-1FDD-4362-9D68-9D240D6B9656}" type="datetimeFigureOut">
              <a:rPr lang="sl-SI" smtClean="0"/>
              <a:t>26.9.2014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47673-2382-4F8D-AD8E-B842583C0F0C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AEA82-1FDD-4362-9D68-9D240D6B9656}" type="datetimeFigureOut">
              <a:rPr lang="sl-SI" smtClean="0"/>
              <a:t>26.9.2014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47673-2382-4F8D-AD8E-B842583C0F0C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AEA82-1FDD-4362-9D68-9D240D6B9656}" type="datetimeFigureOut">
              <a:rPr lang="sl-SI" smtClean="0"/>
              <a:t>26.9.2014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47673-2382-4F8D-AD8E-B842583C0F0C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AEA82-1FDD-4362-9D68-9D240D6B9656}" type="datetimeFigureOut">
              <a:rPr lang="sl-SI" smtClean="0"/>
              <a:t>26.9.2014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47673-2382-4F8D-AD8E-B842583C0F0C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sl-SI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Kliknite ikono, če želite dodati sliko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AEA82-1FDD-4362-9D68-9D240D6B9656}" type="datetimeFigureOut">
              <a:rPr lang="sl-SI" smtClean="0"/>
              <a:t>26.9.2014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47673-2382-4F8D-AD8E-B842583C0F0C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grada naslova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13" name="Ograda besedila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  <a:p>
            <a:pPr lvl="1" eaLnBrk="1" latinLnBrk="0" hangingPunct="1"/>
            <a:r>
              <a:rPr kumimoji="0" lang="sl-SI" smtClean="0"/>
              <a:t>Druga raven</a:t>
            </a:r>
          </a:p>
          <a:p>
            <a:pPr lvl="2" eaLnBrk="1" latinLnBrk="0" hangingPunct="1"/>
            <a:r>
              <a:rPr kumimoji="0" lang="sl-SI" smtClean="0"/>
              <a:t>Tretja raven</a:t>
            </a:r>
          </a:p>
          <a:p>
            <a:pPr lvl="3" eaLnBrk="1" latinLnBrk="0" hangingPunct="1"/>
            <a:r>
              <a:rPr kumimoji="0" lang="sl-SI" smtClean="0"/>
              <a:t>Četrta raven</a:t>
            </a:r>
          </a:p>
          <a:p>
            <a:pPr lvl="4" eaLnBrk="1" latinLnBrk="0" hangingPunct="1"/>
            <a:r>
              <a:rPr kumimoji="0" lang="sl-SI" smtClean="0"/>
              <a:t>Peta raven</a:t>
            </a:r>
            <a:endParaRPr kumimoji="0" lang="en-US"/>
          </a:p>
        </p:txBody>
      </p:sp>
      <p:sp>
        <p:nvSpPr>
          <p:cNvPr id="14" name="Ograda datuma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DEAEA82-1FDD-4362-9D68-9D240D6B9656}" type="datetimeFigureOut">
              <a:rPr lang="sl-SI" smtClean="0"/>
              <a:t>26.9.2014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23" name="Ograda številke diapozitiva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E647673-2382-4F8D-AD8E-B842583C0F0C}" type="slidenum">
              <a:rPr lang="sl-SI" smtClean="0"/>
              <a:t>‹#›</a:t>
            </a:fld>
            <a:endParaRPr lang="sl-SI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COUNTRY, LANGUAGE, NATIONALITY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Brian is </a:t>
            </a:r>
            <a:r>
              <a:rPr lang="sl-SI" dirty="0" err="1" smtClean="0"/>
              <a:t>from</a:t>
            </a:r>
            <a:r>
              <a:rPr lang="sl-SI" dirty="0" smtClean="0"/>
              <a:t> </a:t>
            </a:r>
            <a:r>
              <a:rPr lang="sl-SI" dirty="0" err="1" smtClean="0"/>
              <a:t>Ireland</a:t>
            </a:r>
            <a:r>
              <a:rPr lang="sl-SI" dirty="0" smtClean="0"/>
              <a:t>.</a:t>
            </a:r>
          </a:p>
          <a:p>
            <a:r>
              <a:rPr lang="sl-SI" dirty="0" err="1" smtClean="0"/>
              <a:t>He</a:t>
            </a:r>
            <a:r>
              <a:rPr lang="sl-SI" dirty="0" smtClean="0"/>
              <a:t> is </a:t>
            </a:r>
            <a:r>
              <a:rPr lang="sl-SI" dirty="0" err="1" smtClean="0"/>
              <a:t>Irish</a:t>
            </a:r>
            <a:r>
              <a:rPr lang="sl-SI" dirty="0" smtClean="0"/>
              <a:t>.</a:t>
            </a:r>
          </a:p>
          <a:p>
            <a:r>
              <a:rPr lang="sl-SI" dirty="0" err="1" smtClean="0"/>
              <a:t>He</a:t>
            </a:r>
            <a:r>
              <a:rPr lang="sl-SI" dirty="0" smtClean="0"/>
              <a:t> </a:t>
            </a:r>
            <a:r>
              <a:rPr lang="sl-SI" dirty="0" err="1" smtClean="0"/>
              <a:t>speaks</a:t>
            </a:r>
            <a:r>
              <a:rPr lang="sl-SI" dirty="0" smtClean="0"/>
              <a:t> </a:t>
            </a:r>
            <a:r>
              <a:rPr lang="sl-SI" dirty="0" err="1" smtClean="0"/>
              <a:t>Irish</a:t>
            </a:r>
            <a:r>
              <a:rPr lang="sl-SI" dirty="0" smtClean="0"/>
              <a:t>. </a:t>
            </a:r>
            <a:endParaRPr lang="sl-SI" dirty="0"/>
          </a:p>
        </p:txBody>
      </p:sp>
      <p:pic>
        <p:nvPicPr>
          <p:cNvPr id="4" name="Slika 3" descr="Irsk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6314" y="2000240"/>
            <a:ext cx="2905125" cy="14382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Gabriel is </a:t>
            </a:r>
            <a:r>
              <a:rPr lang="sl-SI" dirty="0" err="1" smtClean="0"/>
              <a:t>from</a:t>
            </a:r>
            <a:r>
              <a:rPr lang="sl-SI" dirty="0" smtClean="0"/>
              <a:t> </a:t>
            </a:r>
            <a:r>
              <a:rPr lang="sl-SI" dirty="0" err="1" smtClean="0"/>
              <a:t>Brazil</a:t>
            </a:r>
            <a:r>
              <a:rPr lang="sl-SI" dirty="0" smtClean="0"/>
              <a:t>.</a:t>
            </a:r>
          </a:p>
          <a:p>
            <a:r>
              <a:rPr lang="sl-SI" dirty="0" err="1" smtClean="0"/>
              <a:t>He</a:t>
            </a:r>
            <a:r>
              <a:rPr lang="sl-SI" dirty="0" smtClean="0"/>
              <a:t> is </a:t>
            </a:r>
            <a:r>
              <a:rPr lang="sl-SI" dirty="0" err="1" smtClean="0"/>
              <a:t>Brazilian</a:t>
            </a:r>
            <a:r>
              <a:rPr lang="sl-SI" dirty="0" smtClean="0"/>
              <a:t>.</a:t>
            </a:r>
          </a:p>
          <a:p>
            <a:r>
              <a:rPr lang="sl-SI" dirty="0" err="1" smtClean="0"/>
              <a:t>He</a:t>
            </a:r>
            <a:r>
              <a:rPr lang="sl-SI" dirty="0" smtClean="0"/>
              <a:t> </a:t>
            </a:r>
            <a:r>
              <a:rPr lang="sl-SI" dirty="0" err="1" smtClean="0"/>
              <a:t>speaks</a:t>
            </a:r>
            <a:r>
              <a:rPr lang="sl-SI" dirty="0" smtClean="0"/>
              <a:t> </a:t>
            </a:r>
            <a:r>
              <a:rPr lang="sl-SI" dirty="0" err="1" smtClean="0"/>
              <a:t>Portuguese</a:t>
            </a:r>
            <a:r>
              <a:rPr lang="sl-SI" dirty="0" smtClean="0"/>
              <a:t>.</a:t>
            </a:r>
          </a:p>
          <a:p>
            <a:endParaRPr lang="sl-SI" dirty="0" smtClean="0"/>
          </a:p>
          <a:p>
            <a:r>
              <a:rPr lang="sl-SI" dirty="0" smtClean="0"/>
              <a:t>Adam is </a:t>
            </a:r>
            <a:r>
              <a:rPr lang="sl-SI" dirty="0" err="1" smtClean="0"/>
              <a:t>from</a:t>
            </a:r>
            <a:r>
              <a:rPr lang="sl-SI" dirty="0" smtClean="0"/>
              <a:t> </a:t>
            </a:r>
            <a:r>
              <a:rPr lang="sl-SI" dirty="0" err="1" smtClean="0"/>
              <a:t>Canada</a:t>
            </a:r>
            <a:r>
              <a:rPr lang="sl-SI" dirty="0" smtClean="0"/>
              <a:t>.</a:t>
            </a:r>
          </a:p>
          <a:p>
            <a:r>
              <a:rPr lang="sl-SI" dirty="0" err="1" smtClean="0"/>
              <a:t>He</a:t>
            </a:r>
            <a:r>
              <a:rPr lang="sl-SI" dirty="0" smtClean="0"/>
              <a:t> is </a:t>
            </a:r>
            <a:r>
              <a:rPr lang="sl-SI" dirty="0" err="1" smtClean="0"/>
              <a:t>Canadian</a:t>
            </a:r>
            <a:r>
              <a:rPr lang="sl-SI" dirty="0" smtClean="0"/>
              <a:t>.</a:t>
            </a:r>
          </a:p>
          <a:p>
            <a:r>
              <a:rPr lang="sl-SI" dirty="0" err="1" smtClean="0"/>
              <a:t>He</a:t>
            </a:r>
            <a:r>
              <a:rPr lang="sl-SI" dirty="0" smtClean="0"/>
              <a:t> </a:t>
            </a:r>
            <a:r>
              <a:rPr lang="sl-SI" dirty="0" err="1" smtClean="0"/>
              <a:t>speaks</a:t>
            </a:r>
            <a:r>
              <a:rPr lang="sl-SI" dirty="0" smtClean="0"/>
              <a:t> </a:t>
            </a:r>
            <a:r>
              <a:rPr lang="sl-SI" smtClean="0"/>
              <a:t>English</a:t>
            </a:r>
            <a:r>
              <a:rPr lang="sl-SI" smtClean="0"/>
              <a:t>.</a:t>
            </a:r>
            <a:endParaRPr lang="sl-SI" dirty="0"/>
          </a:p>
        </p:txBody>
      </p:sp>
      <p:pic>
        <p:nvPicPr>
          <p:cNvPr id="5" name="Slika 4" descr="Brazilij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6314" y="1571612"/>
            <a:ext cx="2371725" cy="1571625"/>
          </a:xfrm>
          <a:prstGeom prst="rect">
            <a:avLst/>
          </a:prstGeom>
        </p:spPr>
      </p:pic>
      <p:pic>
        <p:nvPicPr>
          <p:cNvPr id="6" name="Slika 5" descr="Kanad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6314" y="3857628"/>
            <a:ext cx="2933700" cy="1476375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3" grpId="1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William is </a:t>
            </a:r>
            <a:r>
              <a:rPr lang="sl-SI" dirty="0" err="1" smtClean="0"/>
              <a:t>from</a:t>
            </a:r>
            <a:r>
              <a:rPr lang="sl-SI" dirty="0" smtClean="0"/>
              <a:t> </a:t>
            </a:r>
            <a:r>
              <a:rPr lang="sl-SI" dirty="0" err="1" smtClean="0"/>
              <a:t>Great</a:t>
            </a:r>
            <a:r>
              <a:rPr lang="sl-SI" dirty="0" smtClean="0"/>
              <a:t> </a:t>
            </a:r>
            <a:r>
              <a:rPr lang="sl-SI" dirty="0" err="1" smtClean="0"/>
              <a:t>Britain</a:t>
            </a:r>
            <a:r>
              <a:rPr lang="sl-SI" dirty="0" smtClean="0"/>
              <a:t>.</a:t>
            </a:r>
          </a:p>
          <a:p>
            <a:r>
              <a:rPr lang="sl-SI" dirty="0" err="1" smtClean="0"/>
              <a:t>He</a:t>
            </a:r>
            <a:r>
              <a:rPr lang="sl-SI" dirty="0" smtClean="0"/>
              <a:t> is </a:t>
            </a:r>
            <a:r>
              <a:rPr lang="sl-SI" dirty="0" err="1" smtClean="0"/>
              <a:t>British</a:t>
            </a:r>
            <a:r>
              <a:rPr lang="sl-SI" dirty="0" smtClean="0"/>
              <a:t>.</a:t>
            </a:r>
          </a:p>
          <a:p>
            <a:r>
              <a:rPr lang="sl-SI" dirty="0" err="1" smtClean="0"/>
              <a:t>He</a:t>
            </a:r>
            <a:r>
              <a:rPr lang="sl-SI" dirty="0" smtClean="0"/>
              <a:t> </a:t>
            </a:r>
            <a:r>
              <a:rPr lang="sl-SI" dirty="0" err="1" smtClean="0"/>
              <a:t>speaks</a:t>
            </a:r>
            <a:r>
              <a:rPr lang="sl-SI" dirty="0" smtClean="0"/>
              <a:t> </a:t>
            </a:r>
            <a:r>
              <a:rPr lang="sl-SI" dirty="0" err="1" smtClean="0"/>
              <a:t>English</a:t>
            </a:r>
            <a:r>
              <a:rPr lang="sl-SI" dirty="0" smtClean="0"/>
              <a:t>.</a:t>
            </a:r>
          </a:p>
          <a:p>
            <a:endParaRPr lang="sl-SI" dirty="0" smtClean="0"/>
          </a:p>
          <a:p>
            <a:r>
              <a:rPr lang="sl-SI" dirty="0" err="1" smtClean="0"/>
              <a:t>Giselle</a:t>
            </a:r>
            <a:r>
              <a:rPr lang="sl-SI" dirty="0" smtClean="0"/>
              <a:t> is </a:t>
            </a:r>
            <a:r>
              <a:rPr lang="sl-SI" dirty="0" err="1" smtClean="0"/>
              <a:t>from</a:t>
            </a:r>
            <a:r>
              <a:rPr lang="sl-SI" dirty="0" smtClean="0"/>
              <a:t> France.</a:t>
            </a:r>
          </a:p>
          <a:p>
            <a:r>
              <a:rPr lang="sl-SI" dirty="0" err="1" smtClean="0"/>
              <a:t>She</a:t>
            </a:r>
            <a:r>
              <a:rPr lang="sl-SI" dirty="0" smtClean="0"/>
              <a:t> is </a:t>
            </a:r>
            <a:r>
              <a:rPr lang="sl-SI" dirty="0" err="1" smtClean="0"/>
              <a:t>French</a:t>
            </a:r>
            <a:r>
              <a:rPr lang="sl-SI" dirty="0" smtClean="0"/>
              <a:t>.</a:t>
            </a:r>
          </a:p>
          <a:p>
            <a:r>
              <a:rPr lang="sl-SI" dirty="0" err="1" smtClean="0"/>
              <a:t>She</a:t>
            </a:r>
            <a:r>
              <a:rPr lang="sl-SI" dirty="0" smtClean="0"/>
              <a:t> </a:t>
            </a:r>
            <a:r>
              <a:rPr lang="sl-SI" dirty="0" err="1" smtClean="0"/>
              <a:t>speaks</a:t>
            </a:r>
            <a:r>
              <a:rPr lang="sl-SI" dirty="0" smtClean="0"/>
              <a:t> </a:t>
            </a:r>
            <a:r>
              <a:rPr lang="sl-SI" dirty="0" err="1" smtClean="0"/>
              <a:t>French</a:t>
            </a:r>
            <a:r>
              <a:rPr lang="sl-SI" dirty="0" smtClean="0"/>
              <a:t>.</a:t>
            </a:r>
            <a:endParaRPr lang="sl-SI" dirty="0"/>
          </a:p>
        </p:txBody>
      </p:sp>
      <p:pic>
        <p:nvPicPr>
          <p:cNvPr id="4" name="Slika 3" descr="Velika_Britanij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72198" y="1857364"/>
            <a:ext cx="2276475" cy="1533525"/>
          </a:xfrm>
          <a:prstGeom prst="rect">
            <a:avLst/>
          </a:prstGeom>
        </p:spPr>
      </p:pic>
      <p:pic>
        <p:nvPicPr>
          <p:cNvPr id="5" name="Slika 4" descr="Francij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43570" y="4071942"/>
            <a:ext cx="2371725" cy="15906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3" grpId="1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Hans is </a:t>
            </a:r>
            <a:r>
              <a:rPr lang="sl-SI" dirty="0" err="1" smtClean="0"/>
              <a:t>from</a:t>
            </a:r>
            <a:r>
              <a:rPr lang="sl-SI" dirty="0" smtClean="0"/>
              <a:t> </a:t>
            </a:r>
            <a:r>
              <a:rPr lang="sl-SI" dirty="0" err="1" smtClean="0"/>
              <a:t>Germany</a:t>
            </a:r>
            <a:r>
              <a:rPr lang="sl-SI" dirty="0" smtClean="0"/>
              <a:t>.</a:t>
            </a:r>
          </a:p>
          <a:p>
            <a:r>
              <a:rPr lang="sl-SI" dirty="0" err="1" smtClean="0"/>
              <a:t>He</a:t>
            </a:r>
            <a:r>
              <a:rPr lang="sl-SI" dirty="0" smtClean="0"/>
              <a:t> is German.</a:t>
            </a:r>
          </a:p>
          <a:p>
            <a:r>
              <a:rPr lang="sl-SI" dirty="0" err="1" smtClean="0"/>
              <a:t>He</a:t>
            </a:r>
            <a:r>
              <a:rPr lang="sl-SI" dirty="0" smtClean="0"/>
              <a:t> </a:t>
            </a:r>
            <a:r>
              <a:rPr lang="sl-SI" dirty="0" err="1" smtClean="0"/>
              <a:t>speaks</a:t>
            </a:r>
            <a:r>
              <a:rPr lang="sl-SI" dirty="0" smtClean="0"/>
              <a:t> German.</a:t>
            </a:r>
          </a:p>
          <a:p>
            <a:endParaRPr lang="sl-SI" dirty="0" smtClean="0"/>
          </a:p>
          <a:p>
            <a:r>
              <a:rPr lang="sl-SI" dirty="0" err="1" smtClean="0"/>
              <a:t>Sophia</a:t>
            </a:r>
            <a:r>
              <a:rPr lang="sl-SI" dirty="0" smtClean="0"/>
              <a:t> is </a:t>
            </a:r>
            <a:r>
              <a:rPr lang="sl-SI" dirty="0" err="1" smtClean="0"/>
              <a:t>from</a:t>
            </a:r>
            <a:r>
              <a:rPr lang="sl-SI" dirty="0" smtClean="0"/>
              <a:t> </a:t>
            </a:r>
            <a:r>
              <a:rPr lang="sl-SI" dirty="0" err="1" smtClean="0"/>
              <a:t>Greece</a:t>
            </a:r>
            <a:r>
              <a:rPr lang="sl-SI" dirty="0" smtClean="0"/>
              <a:t>.</a:t>
            </a:r>
          </a:p>
          <a:p>
            <a:r>
              <a:rPr lang="sl-SI" dirty="0" err="1" smtClean="0"/>
              <a:t>She</a:t>
            </a:r>
            <a:r>
              <a:rPr lang="sl-SI" dirty="0" smtClean="0"/>
              <a:t> is </a:t>
            </a:r>
            <a:r>
              <a:rPr lang="sl-SI" dirty="0" err="1" smtClean="0"/>
              <a:t>Greek</a:t>
            </a:r>
            <a:r>
              <a:rPr lang="sl-SI" dirty="0" smtClean="0"/>
              <a:t>.</a:t>
            </a:r>
          </a:p>
          <a:p>
            <a:r>
              <a:rPr lang="sl-SI" dirty="0" err="1" smtClean="0"/>
              <a:t>She</a:t>
            </a:r>
            <a:r>
              <a:rPr lang="sl-SI" dirty="0" smtClean="0"/>
              <a:t> </a:t>
            </a:r>
            <a:r>
              <a:rPr lang="sl-SI" dirty="0" err="1" smtClean="0"/>
              <a:t>speaks</a:t>
            </a:r>
            <a:r>
              <a:rPr lang="sl-SI" dirty="0" smtClean="0"/>
              <a:t> </a:t>
            </a:r>
            <a:r>
              <a:rPr lang="sl-SI" dirty="0" err="1" smtClean="0"/>
              <a:t>Greek</a:t>
            </a:r>
            <a:r>
              <a:rPr lang="sl-SI" dirty="0" smtClean="0"/>
              <a:t>. </a:t>
            </a:r>
            <a:endParaRPr lang="sl-SI" dirty="0"/>
          </a:p>
        </p:txBody>
      </p:sp>
      <p:pic>
        <p:nvPicPr>
          <p:cNvPr id="4" name="Slika 3" descr="Nemčij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86446" y="1785926"/>
            <a:ext cx="2276475" cy="1552575"/>
          </a:xfrm>
          <a:prstGeom prst="rect">
            <a:avLst/>
          </a:prstGeom>
        </p:spPr>
      </p:pic>
      <p:pic>
        <p:nvPicPr>
          <p:cNvPr id="5" name="Slika 4" descr="Grčij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29190" y="3947392"/>
            <a:ext cx="2357454" cy="15056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3" grpId="1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err="1" smtClean="0"/>
              <a:t>Pradeep</a:t>
            </a:r>
            <a:r>
              <a:rPr lang="sl-SI" dirty="0" smtClean="0"/>
              <a:t> is </a:t>
            </a:r>
            <a:r>
              <a:rPr lang="sl-SI" dirty="0" err="1" smtClean="0"/>
              <a:t>from</a:t>
            </a:r>
            <a:r>
              <a:rPr lang="sl-SI" dirty="0" smtClean="0"/>
              <a:t> </a:t>
            </a:r>
            <a:r>
              <a:rPr lang="sl-SI" dirty="0" err="1" smtClean="0"/>
              <a:t>India</a:t>
            </a:r>
            <a:r>
              <a:rPr lang="sl-SI" dirty="0" smtClean="0"/>
              <a:t>.</a:t>
            </a:r>
          </a:p>
          <a:p>
            <a:r>
              <a:rPr lang="sl-SI" dirty="0" err="1" smtClean="0"/>
              <a:t>He</a:t>
            </a:r>
            <a:r>
              <a:rPr lang="sl-SI" dirty="0" smtClean="0"/>
              <a:t> is </a:t>
            </a:r>
            <a:r>
              <a:rPr lang="sl-SI" dirty="0" err="1" smtClean="0"/>
              <a:t>Indian</a:t>
            </a:r>
            <a:r>
              <a:rPr lang="sl-SI" dirty="0" smtClean="0"/>
              <a:t>.</a:t>
            </a:r>
          </a:p>
          <a:p>
            <a:r>
              <a:rPr lang="sl-SI" dirty="0" err="1" smtClean="0"/>
              <a:t>He</a:t>
            </a:r>
            <a:r>
              <a:rPr lang="sl-SI" dirty="0" smtClean="0"/>
              <a:t> </a:t>
            </a:r>
            <a:r>
              <a:rPr lang="sl-SI" dirty="0" err="1" smtClean="0"/>
              <a:t>speaks</a:t>
            </a:r>
            <a:r>
              <a:rPr lang="sl-SI" dirty="0" smtClean="0"/>
              <a:t> </a:t>
            </a:r>
            <a:r>
              <a:rPr lang="sl-SI" dirty="0" err="1" smtClean="0"/>
              <a:t>Indian</a:t>
            </a:r>
            <a:r>
              <a:rPr lang="sl-SI" dirty="0" smtClean="0"/>
              <a:t>.</a:t>
            </a:r>
          </a:p>
          <a:p>
            <a:endParaRPr lang="sl-SI" dirty="0" smtClean="0"/>
          </a:p>
          <a:p>
            <a:r>
              <a:rPr lang="sl-SI" dirty="0" smtClean="0"/>
              <a:t>Boris is </a:t>
            </a:r>
            <a:r>
              <a:rPr lang="sl-SI" dirty="0" err="1" smtClean="0"/>
              <a:t>from</a:t>
            </a:r>
            <a:r>
              <a:rPr lang="sl-SI" dirty="0" smtClean="0"/>
              <a:t> </a:t>
            </a:r>
            <a:r>
              <a:rPr lang="sl-SI" dirty="0" err="1" smtClean="0"/>
              <a:t>Russia</a:t>
            </a:r>
            <a:r>
              <a:rPr lang="sl-SI" dirty="0" smtClean="0"/>
              <a:t>.</a:t>
            </a:r>
          </a:p>
          <a:p>
            <a:r>
              <a:rPr lang="sl-SI" dirty="0" err="1" smtClean="0"/>
              <a:t>He</a:t>
            </a:r>
            <a:r>
              <a:rPr lang="sl-SI" dirty="0" smtClean="0"/>
              <a:t> is </a:t>
            </a:r>
            <a:r>
              <a:rPr lang="sl-SI" dirty="0" err="1" smtClean="0"/>
              <a:t>Russian</a:t>
            </a:r>
            <a:r>
              <a:rPr lang="sl-SI" dirty="0" smtClean="0"/>
              <a:t>.</a:t>
            </a:r>
          </a:p>
          <a:p>
            <a:r>
              <a:rPr lang="sl-SI" dirty="0" err="1" smtClean="0"/>
              <a:t>He</a:t>
            </a:r>
            <a:r>
              <a:rPr lang="sl-SI" dirty="0" smtClean="0"/>
              <a:t> </a:t>
            </a:r>
            <a:r>
              <a:rPr lang="sl-SI" dirty="0" err="1" smtClean="0"/>
              <a:t>speaks</a:t>
            </a:r>
            <a:r>
              <a:rPr lang="sl-SI" dirty="0" smtClean="0"/>
              <a:t> </a:t>
            </a:r>
            <a:r>
              <a:rPr lang="sl-SI" dirty="0" err="1" smtClean="0"/>
              <a:t>Russian</a:t>
            </a:r>
            <a:r>
              <a:rPr lang="sl-SI" dirty="0" smtClean="0"/>
              <a:t>. </a:t>
            </a:r>
            <a:endParaRPr lang="sl-SI" dirty="0"/>
          </a:p>
        </p:txBody>
      </p:sp>
      <p:pic>
        <p:nvPicPr>
          <p:cNvPr id="4" name="Slika 3" descr="Indij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86380" y="1785926"/>
            <a:ext cx="2313854" cy="1566862"/>
          </a:xfrm>
          <a:prstGeom prst="rect">
            <a:avLst/>
          </a:prstGeom>
        </p:spPr>
      </p:pic>
      <p:pic>
        <p:nvPicPr>
          <p:cNvPr id="5" name="Slika 4" descr="Rusij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29190" y="3929066"/>
            <a:ext cx="2286016" cy="148454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3" grpId="1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err="1" smtClean="0"/>
              <a:t>Fiona</a:t>
            </a:r>
            <a:r>
              <a:rPr lang="sl-SI" dirty="0" smtClean="0"/>
              <a:t> is </a:t>
            </a:r>
            <a:r>
              <a:rPr lang="sl-SI" dirty="0" err="1" smtClean="0"/>
              <a:t>from</a:t>
            </a:r>
            <a:r>
              <a:rPr lang="sl-SI" dirty="0" smtClean="0"/>
              <a:t> </a:t>
            </a:r>
            <a:r>
              <a:rPr lang="sl-SI" dirty="0" err="1" smtClean="0"/>
              <a:t>Scottland</a:t>
            </a:r>
            <a:r>
              <a:rPr lang="sl-SI" dirty="0" smtClean="0"/>
              <a:t>.</a:t>
            </a:r>
          </a:p>
          <a:p>
            <a:r>
              <a:rPr lang="sl-SI" dirty="0" err="1" smtClean="0"/>
              <a:t>She</a:t>
            </a:r>
            <a:r>
              <a:rPr lang="sl-SI" dirty="0" smtClean="0"/>
              <a:t> is </a:t>
            </a:r>
            <a:r>
              <a:rPr lang="sl-SI" dirty="0" err="1" smtClean="0"/>
              <a:t>Scot</a:t>
            </a:r>
            <a:r>
              <a:rPr lang="sl-SI" dirty="0" smtClean="0"/>
              <a:t>.</a:t>
            </a:r>
          </a:p>
          <a:p>
            <a:r>
              <a:rPr lang="sl-SI" dirty="0" err="1" smtClean="0"/>
              <a:t>She</a:t>
            </a:r>
            <a:r>
              <a:rPr lang="sl-SI" dirty="0" smtClean="0"/>
              <a:t> </a:t>
            </a:r>
            <a:r>
              <a:rPr lang="sl-SI" dirty="0" err="1" smtClean="0"/>
              <a:t>speaks</a:t>
            </a:r>
            <a:r>
              <a:rPr lang="sl-SI" dirty="0" smtClean="0"/>
              <a:t> </a:t>
            </a:r>
            <a:r>
              <a:rPr lang="sl-SI" dirty="0" err="1" smtClean="0"/>
              <a:t>Scottish</a:t>
            </a:r>
            <a:r>
              <a:rPr lang="sl-SI" dirty="0" smtClean="0"/>
              <a:t>. </a:t>
            </a:r>
          </a:p>
          <a:p>
            <a:endParaRPr lang="sl-SI" dirty="0" smtClean="0"/>
          </a:p>
          <a:p>
            <a:r>
              <a:rPr lang="sl-SI" dirty="0" smtClean="0"/>
              <a:t>Evita is </a:t>
            </a:r>
            <a:r>
              <a:rPr lang="sl-SI" dirty="0" err="1" smtClean="0"/>
              <a:t>from</a:t>
            </a:r>
            <a:r>
              <a:rPr lang="sl-SI" dirty="0" smtClean="0"/>
              <a:t> </a:t>
            </a:r>
            <a:r>
              <a:rPr lang="sl-SI" dirty="0" err="1" smtClean="0"/>
              <a:t>Spain</a:t>
            </a:r>
            <a:r>
              <a:rPr lang="sl-SI" dirty="0" smtClean="0"/>
              <a:t>.</a:t>
            </a:r>
          </a:p>
          <a:p>
            <a:r>
              <a:rPr lang="sl-SI" dirty="0" err="1" smtClean="0"/>
              <a:t>She</a:t>
            </a:r>
            <a:r>
              <a:rPr lang="sl-SI" dirty="0" smtClean="0"/>
              <a:t> is </a:t>
            </a:r>
            <a:r>
              <a:rPr lang="sl-SI" dirty="0" err="1" smtClean="0"/>
              <a:t>Spanish</a:t>
            </a:r>
            <a:r>
              <a:rPr lang="sl-SI" dirty="0" smtClean="0"/>
              <a:t>.</a:t>
            </a:r>
          </a:p>
          <a:p>
            <a:r>
              <a:rPr lang="sl-SI" dirty="0" err="1" smtClean="0"/>
              <a:t>She</a:t>
            </a:r>
            <a:r>
              <a:rPr lang="sl-SI" dirty="0" smtClean="0"/>
              <a:t> </a:t>
            </a:r>
            <a:r>
              <a:rPr lang="sl-SI" dirty="0" err="1" smtClean="0"/>
              <a:t>speaks</a:t>
            </a:r>
            <a:r>
              <a:rPr lang="sl-SI" dirty="0" smtClean="0"/>
              <a:t> </a:t>
            </a:r>
            <a:r>
              <a:rPr lang="sl-SI" dirty="0" err="1" smtClean="0"/>
              <a:t>Spanish</a:t>
            </a:r>
            <a:r>
              <a:rPr lang="sl-SI" dirty="0" smtClean="0"/>
              <a:t>.</a:t>
            </a:r>
            <a:endParaRPr lang="sl-SI" dirty="0"/>
          </a:p>
        </p:txBody>
      </p:sp>
      <p:pic>
        <p:nvPicPr>
          <p:cNvPr id="4" name="Slika 3" descr="Škotsk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4943" y="2032262"/>
            <a:ext cx="2500330" cy="1468165"/>
          </a:xfrm>
          <a:prstGeom prst="rect">
            <a:avLst/>
          </a:prstGeom>
        </p:spPr>
      </p:pic>
      <p:pic>
        <p:nvPicPr>
          <p:cNvPr id="5" name="Slika 4" descr="Španij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929066"/>
            <a:ext cx="2447925" cy="16383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3" grpId="1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err="1" smtClean="0"/>
              <a:t>Elif</a:t>
            </a:r>
            <a:r>
              <a:rPr lang="sl-SI" dirty="0" smtClean="0"/>
              <a:t> is </a:t>
            </a:r>
            <a:r>
              <a:rPr lang="sl-SI" dirty="0" err="1" smtClean="0"/>
              <a:t>from</a:t>
            </a:r>
            <a:r>
              <a:rPr lang="sl-SI" dirty="0" smtClean="0"/>
              <a:t> </a:t>
            </a:r>
            <a:r>
              <a:rPr lang="sl-SI" dirty="0" err="1" smtClean="0"/>
              <a:t>Turkey</a:t>
            </a:r>
            <a:r>
              <a:rPr lang="sl-SI" dirty="0" smtClean="0"/>
              <a:t>.</a:t>
            </a:r>
          </a:p>
          <a:p>
            <a:r>
              <a:rPr lang="sl-SI" dirty="0" err="1" smtClean="0"/>
              <a:t>She</a:t>
            </a:r>
            <a:r>
              <a:rPr lang="sl-SI" dirty="0" smtClean="0"/>
              <a:t> is </a:t>
            </a:r>
            <a:r>
              <a:rPr lang="sl-SI" dirty="0" err="1" smtClean="0"/>
              <a:t>Turkish</a:t>
            </a:r>
            <a:r>
              <a:rPr lang="sl-SI" dirty="0" smtClean="0"/>
              <a:t>.</a:t>
            </a:r>
          </a:p>
          <a:p>
            <a:r>
              <a:rPr lang="sl-SI" dirty="0" err="1" smtClean="0"/>
              <a:t>She</a:t>
            </a:r>
            <a:r>
              <a:rPr lang="sl-SI" dirty="0" smtClean="0"/>
              <a:t> </a:t>
            </a:r>
            <a:r>
              <a:rPr lang="sl-SI" dirty="0" err="1" smtClean="0"/>
              <a:t>speaks</a:t>
            </a:r>
            <a:r>
              <a:rPr lang="sl-SI" dirty="0" smtClean="0"/>
              <a:t> </a:t>
            </a:r>
            <a:r>
              <a:rPr lang="sl-SI" dirty="0" err="1" smtClean="0"/>
              <a:t>Turkish</a:t>
            </a:r>
            <a:r>
              <a:rPr lang="sl-SI" dirty="0" smtClean="0"/>
              <a:t>.</a:t>
            </a:r>
          </a:p>
          <a:p>
            <a:endParaRPr lang="sl-SI" dirty="0" smtClean="0"/>
          </a:p>
          <a:p>
            <a:r>
              <a:rPr lang="sl-SI" dirty="0" err="1" smtClean="0"/>
              <a:t>Gabriella</a:t>
            </a:r>
            <a:r>
              <a:rPr lang="sl-SI" dirty="0" smtClean="0"/>
              <a:t> is </a:t>
            </a:r>
            <a:r>
              <a:rPr lang="sl-SI" dirty="0" err="1" smtClean="0"/>
              <a:t>from</a:t>
            </a:r>
            <a:r>
              <a:rPr lang="sl-SI" dirty="0" smtClean="0"/>
              <a:t> </a:t>
            </a:r>
            <a:r>
              <a:rPr lang="sl-SI" dirty="0" err="1" smtClean="0"/>
              <a:t>Italy</a:t>
            </a:r>
            <a:r>
              <a:rPr lang="sl-SI" dirty="0" smtClean="0"/>
              <a:t>.</a:t>
            </a:r>
          </a:p>
          <a:p>
            <a:r>
              <a:rPr lang="sl-SI" dirty="0" err="1" smtClean="0"/>
              <a:t>She</a:t>
            </a:r>
            <a:r>
              <a:rPr lang="sl-SI" dirty="0" smtClean="0"/>
              <a:t> is </a:t>
            </a:r>
            <a:r>
              <a:rPr lang="sl-SI" dirty="0" err="1" smtClean="0"/>
              <a:t>Italian</a:t>
            </a:r>
            <a:r>
              <a:rPr lang="sl-SI" dirty="0" smtClean="0"/>
              <a:t>.</a:t>
            </a:r>
          </a:p>
          <a:p>
            <a:r>
              <a:rPr lang="sl-SI" dirty="0" err="1" smtClean="0"/>
              <a:t>She</a:t>
            </a:r>
            <a:r>
              <a:rPr lang="sl-SI" dirty="0" smtClean="0"/>
              <a:t> </a:t>
            </a:r>
            <a:r>
              <a:rPr lang="sl-SI" dirty="0" err="1" smtClean="0"/>
              <a:t>speaks</a:t>
            </a:r>
            <a:r>
              <a:rPr lang="sl-SI" dirty="0" smtClean="0"/>
              <a:t> </a:t>
            </a:r>
            <a:r>
              <a:rPr lang="sl-SI" dirty="0" err="1" smtClean="0"/>
              <a:t>Italian</a:t>
            </a:r>
            <a:r>
              <a:rPr lang="sl-SI" dirty="0" smtClean="0"/>
              <a:t>.</a:t>
            </a:r>
            <a:endParaRPr lang="sl-SI" dirty="0"/>
          </a:p>
        </p:txBody>
      </p:sp>
      <p:pic>
        <p:nvPicPr>
          <p:cNvPr id="4" name="Slika 3" descr="Turčij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2066" y="1785926"/>
            <a:ext cx="2028825" cy="1657350"/>
          </a:xfrm>
          <a:prstGeom prst="rect">
            <a:avLst/>
          </a:prstGeom>
        </p:spPr>
      </p:pic>
      <p:pic>
        <p:nvPicPr>
          <p:cNvPr id="5" name="Slika 4" descr="Italijađ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6314" y="4357694"/>
            <a:ext cx="2133600" cy="14573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3" grpId="1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err="1" smtClean="0"/>
              <a:t>Kumiko</a:t>
            </a:r>
            <a:r>
              <a:rPr lang="sl-SI" dirty="0" smtClean="0"/>
              <a:t> is </a:t>
            </a:r>
            <a:r>
              <a:rPr lang="sl-SI" dirty="0" err="1" smtClean="0"/>
              <a:t>from</a:t>
            </a:r>
            <a:r>
              <a:rPr lang="sl-SI" dirty="0" smtClean="0"/>
              <a:t> </a:t>
            </a:r>
            <a:r>
              <a:rPr lang="sl-SI" dirty="0" err="1" smtClean="0"/>
              <a:t>Japan</a:t>
            </a:r>
            <a:r>
              <a:rPr lang="sl-SI" dirty="0" smtClean="0"/>
              <a:t>.</a:t>
            </a:r>
          </a:p>
          <a:p>
            <a:r>
              <a:rPr lang="sl-SI" dirty="0" err="1" smtClean="0"/>
              <a:t>She</a:t>
            </a:r>
            <a:r>
              <a:rPr lang="sl-SI" dirty="0" smtClean="0"/>
              <a:t> is </a:t>
            </a:r>
            <a:r>
              <a:rPr lang="sl-SI" dirty="0" err="1" smtClean="0"/>
              <a:t>Japanese</a:t>
            </a:r>
            <a:r>
              <a:rPr lang="sl-SI" dirty="0" smtClean="0"/>
              <a:t>.</a:t>
            </a:r>
          </a:p>
          <a:p>
            <a:r>
              <a:rPr lang="sl-SI" dirty="0" err="1" smtClean="0"/>
              <a:t>She</a:t>
            </a:r>
            <a:r>
              <a:rPr lang="sl-SI" dirty="0" smtClean="0"/>
              <a:t> </a:t>
            </a:r>
            <a:r>
              <a:rPr lang="sl-SI" dirty="0" err="1" smtClean="0"/>
              <a:t>speaks</a:t>
            </a:r>
            <a:r>
              <a:rPr lang="sl-SI" dirty="0" smtClean="0"/>
              <a:t> </a:t>
            </a:r>
            <a:r>
              <a:rPr lang="sl-SI" dirty="0" err="1" smtClean="0"/>
              <a:t>Japanese</a:t>
            </a:r>
            <a:r>
              <a:rPr lang="sl-SI" dirty="0" smtClean="0"/>
              <a:t>. </a:t>
            </a:r>
          </a:p>
          <a:p>
            <a:endParaRPr lang="sl-SI" dirty="0" smtClean="0"/>
          </a:p>
          <a:p>
            <a:r>
              <a:rPr lang="sl-SI" dirty="0" smtClean="0"/>
              <a:t>Thomas is </a:t>
            </a:r>
            <a:r>
              <a:rPr lang="sl-SI" dirty="0" err="1" smtClean="0"/>
              <a:t>from</a:t>
            </a:r>
            <a:r>
              <a:rPr lang="sl-SI" dirty="0" smtClean="0"/>
              <a:t> </a:t>
            </a:r>
            <a:r>
              <a:rPr lang="sl-SI" dirty="0" err="1" smtClean="0"/>
              <a:t>the</a:t>
            </a:r>
            <a:r>
              <a:rPr lang="sl-SI" dirty="0" smtClean="0"/>
              <a:t> USA.</a:t>
            </a:r>
          </a:p>
          <a:p>
            <a:r>
              <a:rPr lang="sl-SI" dirty="0" err="1" smtClean="0"/>
              <a:t>He</a:t>
            </a:r>
            <a:r>
              <a:rPr lang="sl-SI" dirty="0" smtClean="0"/>
              <a:t> is </a:t>
            </a:r>
            <a:r>
              <a:rPr lang="sl-SI" dirty="0" err="1" smtClean="0"/>
              <a:t>American</a:t>
            </a:r>
            <a:r>
              <a:rPr lang="sl-SI" dirty="0" smtClean="0"/>
              <a:t>.</a:t>
            </a:r>
          </a:p>
          <a:p>
            <a:r>
              <a:rPr lang="sl-SI" dirty="0" err="1" smtClean="0"/>
              <a:t>He</a:t>
            </a:r>
            <a:r>
              <a:rPr lang="sl-SI" dirty="0" smtClean="0"/>
              <a:t> </a:t>
            </a:r>
            <a:r>
              <a:rPr lang="sl-SI" dirty="0" err="1" smtClean="0"/>
              <a:t>speaks</a:t>
            </a:r>
            <a:r>
              <a:rPr lang="sl-SI" dirty="0" smtClean="0"/>
              <a:t> </a:t>
            </a:r>
            <a:r>
              <a:rPr lang="sl-SI" dirty="0" err="1" smtClean="0"/>
              <a:t>English</a:t>
            </a:r>
            <a:r>
              <a:rPr lang="sl-SI" dirty="0" smtClean="0"/>
              <a:t>.</a:t>
            </a:r>
            <a:endParaRPr lang="sl-SI" dirty="0"/>
          </a:p>
        </p:txBody>
      </p:sp>
      <p:pic>
        <p:nvPicPr>
          <p:cNvPr id="4" name="Slika 3" descr="Amerik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29256" y="3929066"/>
            <a:ext cx="2514599" cy="1550219"/>
          </a:xfrm>
          <a:prstGeom prst="rect">
            <a:avLst/>
          </a:prstGeom>
        </p:spPr>
      </p:pic>
      <p:pic>
        <p:nvPicPr>
          <p:cNvPr id="5" name="Slika 4" descr="Japonsk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14942" y="1785926"/>
            <a:ext cx="2343150" cy="16478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3" grpId="1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err="1" smtClean="0"/>
              <a:t>Li</a:t>
            </a:r>
            <a:r>
              <a:rPr lang="sl-SI" dirty="0" smtClean="0"/>
              <a:t> is </a:t>
            </a:r>
            <a:r>
              <a:rPr lang="sl-SI" dirty="0" err="1" smtClean="0"/>
              <a:t>from</a:t>
            </a:r>
            <a:r>
              <a:rPr lang="sl-SI" dirty="0" smtClean="0"/>
              <a:t> </a:t>
            </a:r>
            <a:r>
              <a:rPr lang="sl-SI" dirty="0" err="1" smtClean="0"/>
              <a:t>China</a:t>
            </a:r>
            <a:r>
              <a:rPr lang="sl-SI" dirty="0" smtClean="0"/>
              <a:t>.</a:t>
            </a:r>
          </a:p>
          <a:p>
            <a:r>
              <a:rPr lang="sl-SI" dirty="0" err="1" smtClean="0"/>
              <a:t>She</a:t>
            </a:r>
            <a:r>
              <a:rPr lang="sl-SI" dirty="0" smtClean="0"/>
              <a:t> is </a:t>
            </a:r>
            <a:r>
              <a:rPr lang="sl-SI" dirty="0" err="1" smtClean="0"/>
              <a:t>Chinese</a:t>
            </a:r>
            <a:r>
              <a:rPr lang="sl-SI" dirty="0" smtClean="0"/>
              <a:t>.</a:t>
            </a:r>
          </a:p>
          <a:p>
            <a:r>
              <a:rPr lang="sl-SI" dirty="0" err="1" smtClean="0"/>
              <a:t>She</a:t>
            </a:r>
            <a:r>
              <a:rPr lang="sl-SI" dirty="0" smtClean="0"/>
              <a:t> </a:t>
            </a:r>
            <a:r>
              <a:rPr lang="sl-SI" dirty="0" err="1" smtClean="0"/>
              <a:t>speaks</a:t>
            </a:r>
            <a:r>
              <a:rPr lang="sl-SI" dirty="0" smtClean="0"/>
              <a:t> </a:t>
            </a:r>
            <a:r>
              <a:rPr lang="sl-SI" dirty="0" err="1" smtClean="0"/>
              <a:t>Chinese</a:t>
            </a:r>
            <a:r>
              <a:rPr lang="sl-SI" dirty="0" smtClean="0"/>
              <a:t>.</a:t>
            </a:r>
          </a:p>
          <a:p>
            <a:endParaRPr lang="sl-SI" dirty="0" smtClean="0"/>
          </a:p>
          <a:p>
            <a:r>
              <a:rPr lang="sl-SI" dirty="0" smtClean="0"/>
              <a:t>Daniel is </a:t>
            </a:r>
            <a:r>
              <a:rPr lang="sl-SI" dirty="0" err="1" smtClean="0"/>
              <a:t>from</a:t>
            </a:r>
            <a:r>
              <a:rPr lang="sl-SI" dirty="0" smtClean="0"/>
              <a:t> </a:t>
            </a:r>
            <a:r>
              <a:rPr lang="sl-SI" dirty="0" err="1" smtClean="0"/>
              <a:t>Australia</a:t>
            </a:r>
            <a:r>
              <a:rPr lang="sl-SI" dirty="0" smtClean="0"/>
              <a:t>.</a:t>
            </a:r>
          </a:p>
          <a:p>
            <a:r>
              <a:rPr lang="sl-SI" dirty="0" err="1" smtClean="0"/>
              <a:t>He</a:t>
            </a:r>
            <a:r>
              <a:rPr lang="sl-SI" dirty="0" smtClean="0"/>
              <a:t> is </a:t>
            </a:r>
            <a:r>
              <a:rPr lang="sl-SI" dirty="0" err="1" smtClean="0"/>
              <a:t>Australian</a:t>
            </a:r>
            <a:r>
              <a:rPr lang="sl-SI" dirty="0" smtClean="0"/>
              <a:t>.</a:t>
            </a:r>
          </a:p>
          <a:p>
            <a:r>
              <a:rPr lang="sl-SI" dirty="0" err="1" smtClean="0"/>
              <a:t>He</a:t>
            </a:r>
            <a:r>
              <a:rPr lang="sl-SI" dirty="0" smtClean="0"/>
              <a:t> </a:t>
            </a:r>
            <a:r>
              <a:rPr lang="sl-SI" dirty="0" err="1" smtClean="0"/>
              <a:t>speaks</a:t>
            </a:r>
            <a:r>
              <a:rPr lang="sl-SI" dirty="0" smtClean="0"/>
              <a:t> </a:t>
            </a:r>
            <a:r>
              <a:rPr lang="sl-SI" dirty="0" err="1" smtClean="0"/>
              <a:t>English</a:t>
            </a:r>
            <a:r>
              <a:rPr lang="sl-SI" dirty="0" smtClean="0"/>
              <a:t>.</a:t>
            </a:r>
            <a:endParaRPr lang="sl-SI" dirty="0"/>
          </a:p>
        </p:txBody>
      </p:sp>
      <p:pic>
        <p:nvPicPr>
          <p:cNvPr id="4" name="Slika 3" descr="Avstralij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86380" y="4214818"/>
            <a:ext cx="2971800" cy="1476375"/>
          </a:xfrm>
          <a:prstGeom prst="rect">
            <a:avLst/>
          </a:prstGeom>
        </p:spPr>
      </p:pic>
      <p:pic>
        <p:nvPicPr>
          <p:cNvPr id="5" name="Slika 4" descr="Kitajsk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29190" y="1714488"/>
            <a:ext cx="2438400" cy="16954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3" grpId="1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rh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Vrh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Vrh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50</TotalTime>
  <Words>228</Words>
  <Application>Microsoft Office PowerPoint</Application>
  <PresentationFormat>Diaprojekcija na zaslonu (4:3)</PresentationFormat>
  <Paragraphs>60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10</vt:i4>
      </vt:variant>
    </vt:vector>
  </HeadingPairs>
  <TitlesOfParts>
    <vt:vector size="11" baseType="lpstr">
      <vt:lpstr>Vrh</vt:lpstr>
      <vt:lpstr>COUNTRY, LANGUAGE, NATIONALITY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COUNTRY, LANGUAGE, NATIONALITY</dc:title>
  <dc:creator>Nataša</dc:creator>
  <cp:lastModifiedBy>Zbornica2</cp:lastModifiedBy>
  <cp:revision>6</cp:revision>
  <dcterms:created xsi:type="dcterms:W3CDTF">2014-09-25T19:33:41Z</dcterms:created>
  <dcterms:modified xsi:type="dcterms:W3CDTF">2014-09-26T05:45:55Z</dcterms:modified>
</cp:coreProperties>
</file>