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rostoročno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no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ročno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rostoročno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3DC80E3-4997-4CCC-992A-D59D0061B39E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A4FB7D9-E16E-4213-A773-9A6C9B69347E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ANIMALS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FF00"/>
                </a:solidFill>
              </a:rPr>
              <a:t>WILD ANIMALS</a:t>
            </a:r>
            <a:endParaRPr lang="sl-SI" b="1" dirty="0">
              <a:solidFill>
                <a:srgbClr val="FFF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536504" cy="6462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1211" r="539"/>
          <a:stretch>
            <a:fillRect/>
          </a:stretch>
        </p:blipFill>
        <p:spPr bwMode="auto">
          <a:xfrm>
            <a:off x="2195736" y="548680"/>
            <a:ext cx="4608512" cy="5874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FF00"/>
                </a:solidFill>
              </a:rPr>
              <a:t>FARM ANIMALS</a:t>
            </a:r>
            <a:endParaRPr lang="sl-SI" b="1" dirty="0">
              <a:solidFill>
                <a:srgbClr val="FFF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1511" t="394"/>
          <a:stretch>
            <a:fillRect/>
          </a:stretch>
        </p:blipFill>
        <p:spPr bwMode="auto">
          <a:xfrm>
            <a:off x="2411760" y="1268760"/>
            <a:ext cx="4585866" cy="5151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FF00"/>
                </a:solidFill>
              </a:rPr>
              <a:t>PETS</a:t>
            </a:r>
            <a:endParaRPr lang="sl-SI" b="1" dirty="0">
              <a:solidFill>
                <a:srgbClr val="FFFF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692696"/>
            <a:ext cx="4284687" cy="5155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FF00"/>
                </a:solidFill>
              </a:rPr>
              <a:t>SEA ANIMALS</a:t>
            </a:r>
            <a:endParaRPr lang="sl-SI" b="1" dirty="0">
              <a:solidFill>
                <a:srgbClr val="FFFF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13824"/>
            <a:ext cx="4788024" cy="674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</p:sld>
</file>

<file path=ppt/theme/theme1.xml><?xml version="1.0" encoding="utf-8"?>
<a:theme xmlns:a="http://schemas.openxmlformats.org/drawingml/2006/main" name="Tehnika">
  <a:themeElements>
    <a:clrScheme name="Vrh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Te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</TotalTime>
  <Words>8</Words>
  <Application>Microsoft Office PowerPoint</Application>
  <PresentationFormat>Diaprojekcija na zaslonu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Tehnika</vt:lpstr>
      <vt:lpstr>ANIMALS</vt:lpstr>
      <vt:lpstr>WILD ANIMALS</vt:lpstr>
      <vt:lpstr>Diapozitiv 3</vt:lpstr>
      <vt:lpstr>FARM ANIMALS</vt:lpstr>
      <vt:lpstr>PETS</vt:lpstr>
      <vt:lpstr>SEA ANIMALS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</dc:title>
  <dc:creator>Nataša</dc:creator>
  <cp:lastModifiedBy>Nataša</cp:lastModifiedBy>
  <cp:revision>1</cp:revision>
  <dcterms:created xsi:type="dcterms:W3CDTF">2012-12-11T20:24:52Z</dcterms:created>
  <dcterms:modified xsi:type="dcterms:W3CDTF">2012-12-11T20:32:38Z</dcterms:modified>
</cp:coreProperties>
</file>