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ostope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ostope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9EE91AC-3903-4149-9B88-3F3C7A40764B}" type="datetimeFigureOut">
              <a:rPr lang="sl-SI" smtClean="0"/>
              <a:t>11.12.2012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6574A65-6DDA-438B-A922-04E02985B91B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ANIMAL BODY PARTS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err="1" smtClean="0"/>
              <a:t>spots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stripes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wings</a:t>
            </a:r>
            <a:endParaRPr lang="sl-SI" dirty="0" smtClean="0"/>
          </a:p>
          <a:p>
            <a:endParaRPr lang="sl-SI" dirty="0" smtClean="0"/>
          </a:p>
          <a:p>
            <a:r>
              <a:rPr lang="sl-SI" dirty="0" err="1" smtClean="0"/>
              <a:t>fins</a:t>
            </a:r>
            <a:endParaRPr lang="sl-SI" dirty="0" smtClean="0"/>
          </a:p>
          <a:p>
            <a:endParaRPr lang="sl-SI" dirty="0" smtClean="0"/>
          </a:p>
          <a:p>
            <a:r>
              <a:rPr lang="sl-SI" dirty="0" err="1" smtClean="0"/>
              <a:t>fur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endParaRPr lang="sl-SI" dirty="0"/>
          </a:p>
        </p:txBody>
      </p:sp>
      <p:pic>
        <p:nvPicPr>
          <p:cNvPr id="6" name="Slika 5" descr="spot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1340768"/>
            <a:ext cx="1008112" cy="937779"/>
          </a:xfrm>
          <a:prstGeom prst="rect">
            <a:avLst/>
          </a:prstGeom>
        </p:spPr>
      </p:pic>
      <p:pic>
        <p:nvPicPr>
          <p:cNvPr id="7" name="Slika 6" descr="strip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2276872"/>
            <a:ext cx="1060786" cy="1109004"/>
          </a:xfrm>
          <a:prstGeom prst="rect">
            <a:avLst/>
          </a:prstGeom>
        </p:spPr>
      </p:pic>
      <p:pic>
        <p:nvPicPr>
          <p:cNvPr id="8" name="Slika 7" descr="wing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3501008"/>
            <a:ext cx="885949" cy="1028844"/>
          </a:xfrm>
          <a:prstGeom prst="rect">
            <a:avLst/>
          </a:prstGeom>
        </p:spPr>
      </p:pic>
      <p:pic>
        <p:nvPicPr>
          <p:cNvPr id="9" name="Slika 8" descr="fi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4725144"/>
            <a:ext cx="724001" cy="581106"/>
          </a:xfrm>
          <a:prstGeom prst="rect">
            <a:avLst/>
          </a:prstGeom>
        </p:spPr>
      </p:pic>
      <p:pic>
        <p:nvPicPr>
          <p:cNvPr id="10" name="Slika 9" descr="fu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83768" y="5373216"/>
            <a:ext cx="1080120" cy="1205715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err="1" smtClean="0"/>
              <a:t>scales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gills</a:t>
            </a:r>
            <a:r>
              <a:rPr lang="sl-SI" dirty="0" smtClean="0"/>
              <a:t> /</a:t>
            </a:r>
            <a:r>
              <a:rPr lang="sl-SI" dirty="0" err="1" smtClean="0"/>
              <a:t>gils</a:t>
            </a:r>
            <a:r>
              <a:rPr lang="sl-SI" dirty="0" smtClean="0"/>
              <a:t>/ 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claws</a:t>
            </a:r>
            <a:r>
              <a:rPr lang="sl-SI" dirty="0" smtClean="0"/>
              <a:t> /</a:t>
            </a:r>
            <a:r>
              <a:rPr lang="sl-SI" dirty="0" err="1" smtClean="0"/>
              <a:t>clos</a:t>
            </a:r>
            <a:r>
              <a:rPr lang="sl-SI" dirty="0" smtClean="0"/>
              <a:t>/</a:t>
            </a:r>
          </a:p>
          <a:p>
            <a:endParaRPr lang="sl-SI" dirty="0" smtClean="0"/>
          </a:p>
          <a:p>
            <a:r>
              <a:rPr lang="sl-SI" dirty="0" err="1" smtClean="0"/>
              <a:t>hooves</a:t>
            </a:r>
            <a:r>
              <a:rPr lang="sl-SI" dirty="0" smtClean="0"/>
              <a:t> /</a:t>
            </a:r>
            <a:r>
              <a:rPr lang="sl-SI" dirty="0" err="1" smtClean="0"/>
              <a:t>huvz</a:t>
            </a:r>
            <a:r>
              <a:rPr lang="sl-SI" dirty="0" smtClean="0"/>
              <a:t>/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paws</a:t>
            </a:r>
            <a:r>
              <a:rPr lang="sl-SI" dirty="0" smtClean="0"/>
              <a:t> /</a:t>
            </a:r>
            <a:r>
              <a:rPr lang="sl-SI" dirty="0" err="1" smtClean="0"/>
              <a:t>pos</a:t>
            </a:r>
            <a:r>
              <a:rPr lang="sl-SI" dirty="0" smtClean="0"/>
              <a:t>/</a:t>
            </a:r>
          </a:p>
          <a:p>
            <a:pPr>
              <a:buNone/>
            </a:pPr>
            <a:endParaRPr lang="sl-SI" dirty="0"/>
          </a:p>
        </p:txBody>
      </p:sp>
      <p:pic>
        <p:nvPicPr>
          <p:cNvPr id="4" name="Slika 3" descr="sca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1196752"/>
            <a:ext cx="990738" cy="905001"/>
          </a:xfrm>
          <a:prstGeom prst="rect">
            <a:avLst/>
          </a:prstGeom>
        </p:spPr>
      </p:pic>
      <p:pic>
        <p:nvPicPr>
          <p:cNvPr id="5" name="Slika 4" descr="gill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2204864"/>
            <a:ext cx="1595382" cy="1177899"/>
          </a:xfrm>
          <a:prstGeom prst="rect">
            <a:avLst/>
          </a:prstGeom>
        </p:spPr>
      </p:pic>
      <p:pic>
        <p:nvPicPr>
          <p:cNvPr id="6" name="Slika 5" descr="claw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3429000"/>
            <a:ext cx="1581371" cy="676369"/>
          </a:xfrm>
          <a:prstGeom prst="rect">
            <a:avLst/>
          </a:prstGeom>
        </p:spPr>
      </p:pic>
      <p:pic>
        <p:nvPicPr>
          <p:cNvPr id="7" name="Slika 6" descr="claws(1)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64088" y="3140968"/>
            <a:ext cx="1296144" cy="1050720"/>
          </a:xfrm>
          <a:prstGeom prst="rect">
            <a:avLst/>
          </a:prstGeom>
        </p:spPr>
      </p:pic>
      <p:pic>
        <p:nvPicPr>
          <p:cNvPr id="8" name="Slika 7" descr="hooves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067944" y="4221088"/>
            <a:ext cx="1656184" cy="1192453"/>
          </a:xfrm>
          <a:prstGeom prst="rect">
            <a:avLst/>
          </a:prstGeom>
        </p:spPr>
      </p:pic>
      <p:pic>
        <p:nvPicPr>
          <p:cNvPr id="9" name="Slika 8" descr="paw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563888" y="5517232"/>
            <a:ext cx="1368152" cy="1184261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err="1" smtClean="0"/>
              <a:t>tentacles</a:t>
            </a:r>
            <a:r>
              <a:rPr lang="sl-SI" dirty="0" smtClean="0"/>
              <a:t> /</a:t>
            </a:r>
            <a:r>
              <a:rPr lang="sl-SI" dirty="0" err="1" smtClean="0"/>
              <a:t>tentkls</a:t>
            </a:r>
            <a:r>
              <a:rPr lang="sl-SI" dirty="0" smtClean="0"/>
              <a:t>/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horns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antlers</a:t>
            </a:r>
            <a:r>
              <a:rPr lang="sl-SI" dirty="0" smtClean="0"/>
              <a:t> /</a:t>
            </a:r>
            <a:r>
              <a:rPr lang="sl-SI" dirty="0" err="1" smtClean="0"/>
              <a:t>entlers</a:t>
            </a:r>
            <a:r>
              <a:rPr lang="sl-SI" dirty="0" smtClean="0"/>
              <a:t>/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tusks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shell</a:t>
            </a:r>
            <a:endParaRPr lang="sl-SI" dirty="0" smtClean="0"/>
          </a:p>
          <a:p>
            <a:pPr>
              <a:buNone/>
            </a:pPr>
            <a:endParaRPr lang="sl-SI" dirty="0" smtClean="0"/>
          </a:p>
        </p:txBody>
      </p:sp>
      <p:pic>
        <p:nvPicPr>
          <p:cNvPr id="4" name="Slika 3" descr="tentacl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836712"/>
            <a:ext cx="1124107" cy="1476581"/>
          </a:xfrm>
          <a:prstGeom prst="rect">
            <a:avLst/>
          </a:prstGeom>
        </p:spPr>
      </p:pic>
      <p:pic>
        <p:nvPicPr>
          <p:cNvPr id="5" name="Slika 4" descr="horn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1988840"/>
            <a:ext cx="1286055" cy="1390844"/>
          </a:xfrm>
          <a:prstGeom prst="rect">
            <a:avLst/>
          </a:prstGeom>
        </p:spPr>
      </p:pic>
      <p:pic>
        <p:nvPicPr>
          <p:cNvPr id="6" name="Slika 5" descr="antler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9992" y="2852936"/>
            <a:ext cx="1714739" cy="1114581"/>
          </a:xfrm>
          <a:prstGeom prst="rect">
            <a:avLst/>
          </a:prstGeom>
        </p:spPr>
      </p:pic>
      <p:pic>
        <p:nvPicPr>
          <p:cNvPr id="7" name="Slika 6" descr="tusk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15816" y="4291333"/>
            <a:ext cx="1224136" cy="997825"/>
          </a:xfrm>
          <a:prstGeom prst="rect">
            <a:avLst/>
          </a:prstGeom>
        </p:spPr>
      </p:pic>
      <p:pic>
        <p:nvPicPr>
          <p:cNvPr id="8" name="Slika 7" descr="shell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43808" y="5445224"/>
            <a:ext cx="1676634" cy="1219370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beak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feathers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fangs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tail</a:t>
            </a:r>
            <a:endParaRPr lang="sl-SI" dirty="0" smtClean="0"/>
          </a:p>
          <a:p>
            <a:endParaRPr lang="sl-SI" dirty="0"/>
          </a:p>
        </p:txBody>
      </p:sp>
      <p:pic>
        <p:nvPicPr>
          <p:cNvPr id="4" name="Slika 3" descr="beak.PNG"/>
          <p:cNvPicPr>
            <a:picLocks noChangeAspect="1"/>
          </p:cNvPicPr>
          <p:nvPr/>
        </p:nvPicPr>
        <p:blipFill>
          <a:blip r:embed="rId2" cstate="print"/>
          <a:srcRect r="-392" b="16774"/>
          <a:stretch>
            <a:fillRect/>
          </a:stretch>
        </p:blipFill>
        <p:spPr>
          <a:xfrm>
            <a:off x="2771800" y="980728"/>
            <a:ext cx="1434555" cy="1442960"/>
          </a:xfrm>
          <a:prstGeom prst="rect">
            <a:avLst/>
          </a:prstGeom>
        </p:spPr>
      </p:pic>
      <p:pic>
        <p:nvPicPr>
          <p:cNvPr id="5" name="Slika 4" descr="feather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2564904"/>
            <a:ext cx="1028844" cy="1419423"/>
          </a:xfrm>
          <a:prstGeom prst="rect">
            <a:avLst/>
          </a:prstGeom>
        </p:spPr>
      </p:pic>
      <p:pic>
        <p:nvPicPr>
          <p:cNvPr id="6" name="Slika 5" descr="fang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43808" y="4149080"/>
            <a:ext cx="1296144" cy="886835"/>
          </a:xfrm>
          <a:prstGeom prst="rect">
            <a:avLst/>
          </a:prstGeom>
        </p:spPr>
      </p:pic>
      <p:pic>
        <p:nvPicPr>
          <p:cNvPr id="7" name="Slika 6" descr="tail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51720" y="5445224"/>
            <a:ext cx="1122146" cy="1318522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</TotalTime>
  <Words>40</Words>
  <Application>Microsoft Office PowerPoint</Application>
  <PresentationFormat>Diaprojekcija na zaslonu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Solsticij</vt:lpstr>
      <vt:lpstr>ANIMAL BODY PARTS</vt:lpstr>
      <vt:lpstr>Diapozitiv 2</vt:lpstr>
      <vt:lpstr>Diapozitiv 3</vt:lpstr>
      <vt:lpstr>Diapozitiv 4</vt:lpstr>
      <vt:lpstr>Diapozitiv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BODY PARTS</dc:title>
  <dc:creator>Nataša</dc:creator>
  <cp:lastModifiedBy>Nataša</cp:lastModifiedBy>
  <cp:revision>3</cp:revision>
  <dcterms:created xsi:type="dcterms:W3CDTF">2012-12-11T20:41:22Z</dcterms:created>
  <dcterms:modified xsi:type="dcterms:W3CDTF">2012-12-11T21:09:48Z</dcterms:modified>
</cp:coreProperties>
</file>