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slov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9" name="Podnaslov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l-SI" smtClean="0"/>
              <a:t>Kliknite, če želite urediti slog podnaslova matrice</a:t>
            </a:r>
            <a:endParaRPr kumimoji="0" lang="en-US"/>
          </a:p>
        </p:txBody>
      </p:sp>
      <p:sp>
        <p:nvSpPr>
          <p:cNvPr id="28" name="Ograda datum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17" name="Ograda no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sl-SI"/>
          </a:p>
        </p:txBody>
      </p:sp>
      <p:sp>
        <p:nvSpPr>
          <p:cNvPr id="10" name="Pravokotni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kotni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Pravokotni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Pravokotni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aven konek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aven konek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Raven konek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aven konek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aven konek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Raven konek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Pravokotni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Ograda številke diapoz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8" name="Ograda vsebine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  <p:sp>
        <p:nvSpPr>
          <p:cNvPr id="10" name="Ograda no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sl-SI"/>
          </a:p>
        </p:txBody>
      </p:sp>
      <p:sp>
        <p:nvSpPr>
          <p:cNvPr id="9" name="Pravokotni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avokotni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avokotni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kotni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aven konek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aven konek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aven konek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aven konek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Raven konek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ravokotni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aven konek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  <p:sp>
        <p:nvSpPr>
          <p:cNvPr id="9" name="Ograda vsebine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  <p:sp>
        <p:nvSpPr>
          <p:cNvPr id="11" name="Ograda vsebine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  <p:sp>
        <p:nvSpPr>
          <p:cNvPr id="11" name="Ograda vsebine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  <p:sp>
        <p:nvSpPr>
          <p:cNvPr id="13" name="Ograda vsebine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  <p:sp>
        <p:nvSpPr>
          <p:cNvPr id="12" name="Ograda besedila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l-SI" smtClean="0"/>
              <a:t>Kliknite, če želite urediti sloge besedila matrice</a:t>
            </a:r>
          </a:p>
        </p:txBody>
      </p:sp>
      <p:sp>
        <p:nvSpPr>
          <p:cNvPr id="14" name="Ograda besedila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l-SI" smtClean="0"/>
              <a:t>Kliknite, če želite urediti sloge besedila matrice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6" name="Ograda datum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aven konek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l-SI" smtClean="0"/>
              <a:t>Kliknite, če želite urediti sloge besedila matrice</a:t>
            </a:r>
          </a:p>
        </p:txBody>
      </p:sp>
      <p:sp>
        <p:nvSpPr>
          <p:cNvPr id="8" name="Raven konek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aven konek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Raven konek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ravokotni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aven konek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Ograda vsebine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  <p:sp>
        <p:nvSpPr>
          <p:cNvPr id="21" name="Ograda datum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22" name="Ograda številke diapoz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  <p:sp>
        <p:nvSpPr>
          <p:cNvPr id="23" name="Ograda no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aven konek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sl-SI" smtClean="0"/>
              <a:t>Kliknite ikono, če želite dodati sliko</a:t>
            </a:r>
            <a:endParaRPr kumimoji="0" lang="en-US" dirty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l-SI" smtClean="0"/>
              <a:t>Kliknite, če želite urediti sloge besedila matrice</a:t>
            </a:r>
          </a:p>
        </p:txBody>
      </p:sp>
      <p:sp>
        <p:nvSpPr>
          <p:cNvPr id="10" name="Raven konek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Pravokotni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aven konek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Raven konek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Raven konek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Ograda datum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18" name="Ograda številke diapoz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  <p:sp>
        <p:nvSpPr>
          <p:cNvPr id="21" name="Ograda no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sl-SI" smtClean="0"/>
              <a:t>Kliknite, če želite urediti sloge besedila matrice</a:t>
            </a:r>
          </a:p>
          <a:p>
            <a:pPr lvl="1" eaLnBrk="1" latinLnBrk="0" hangingPunct="1"/>
            <a:r>
              <a:rPr lang="sl-SI" smtClean="0"/>
              <a:t>Druga raven</a:t>
            </a:r>
          </a:p>
          <a:p>
            <a:pPr lvl="2" eaLnBrk="1" latinLnBrk="0" hangingPunct="1"/>
            <a:r>
              <a:rPr lang="sl-SI" smtClean="0"/>
              <a:t>Tretja raven</a:t>
            </a:r>
          </a:p>
          <a:p>
            <a:pPr lvl="3" eaLnBrk="1" latinLnBrk="0" hangingPunct="1"/>
            <a:r>
              <a:rPr lang="sl-SI" smtClean="0"/>
              <a:t>Četrta raven</a:t>
            </a:r>
          </a:p>
          <a:p>
            <a:pPr lvl="4" eaLnBrk="1" latinLnBrk="0" hangingPunct="1"/>
            <a:r>
              <a:rPr lang="sl-SI" smtClean="0"/>
              <a:t>Peta raven</a:t>
            </a:r>
            <a:endParaRPr kumimoji="0" lang="en-US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aven konek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Ograda naslova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l-SI" smtClean="0"/>
              <a:t>Kliknite, če želite urediti slog naslova matrice</a:t>
            </a:r>
            <a:endParaRPr kumimoji="0" lang="en-US"/>
          </a:p>
        </p:txBody>
      </p:sp>
      <p:sp>
        <p:nvSpPr>
          <p:cNvPr id="13" name="Ograda besedila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l-SI" smtClean="0"/>
              <a:t>Kliknite, če želite urediti sloge besedila matrice</a:t>
            </a:r>
          </a:p>
          <a:p>
            <a:pPr lvl="1" eaLnBrk="1" latinLnBrk="0" hangingPunct="1"/>
            <a:r>
              <a:rPr kumimoji="0" lang="sl-SI" smtClean="0"/>
              <a:t>Druga raven</a:t>
            </a:r>
          </a:p>
          <a:p>
            <a:pPr lvl="2" eaLnBrk="1" latinLnBrk="0" hangingPunct="1"/>
            <a:r>
              <a:rPr kumimoji="0" lang="sl-SI" smtClean="0"/>
              <a:t>Tretja raven</a:t>
            </a:r>
          </a:p>
          <a:p>
            <a:pPr lvl="3" eaLnBrk="1" latinLnBrk="0" hangingPunct="1"/>
            <a:r>
              <a:rPr kumimoji="0" lang="sl-SI" smtClean="0"/>
              <a:t>Četrta raven</a:t>
            </a:r>
          </a:p>
          <a:p>
            <a:pPr lvl="4" eaLnBrk="1" latinLnBrk="0" hangingPunct="1"/>
            <a:r>
              <a:rPr kumimoji="0" lang="sl-SI" smtClean="0"/>
              <a:t>Peta raven</a:t>
            </a:r>
            <a:endParaRPr kumimoji="0" lang="en-US"/>
          </a:p>
        </p:txBody>
      </p:sp>
      <p:sp>
        <p:nvSpPr>
          <p:cNvPr id="14" name="Ograda datum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224160-BBA9-4DD7-9672-5157014A4AF1}" type="datetimeFigureOut">
              <a:rPr lang="sl-SI" smtClean="0"/>
              <a:pPr/>
              <a:t>25.1.2014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sl-SI"/>
          </a:p>
        </p:txBody>
      </p:sp>
      <p:sp>
        <p:nvSpPr>
          <p:cNvPr id="7" name="Raven konek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aven konek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avokotni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aven konek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grada številke diapozitiva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D62E465-FA66-4725-BF91-23C0785A6753}" type="slidenum">
              <a:rPr lang="sl-SI" smtClean="0"/>
              <a:pPr/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smtClean="0"/>
              <a:t>PRESENT SIMPLE</a:t>
            </a: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l-SI" dirty="0" err="1" smtClean="0"/>
              <a:t>Present</a:t>
            </a:r>
            <a:r>
              <a:rPr lang="sl-SI" dirty="0" smtClean="0"/>
              <a:t> </a:t>
            </a:r>
            <a:r>
              <a:rPr lang="sl-SI" dirty="0" err="1" smtClean="0"/>
              <a:t>Simple</a:t>
            </a:r>
            <a:r>
              <a:rPr lang="sl-SI" dirty="0" smtClean="0"/>
              <a:t> uporabljamo, ko želimo opisati dogodke, ki se dogajajo v 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sedanjosti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r>
              <a:rPr lang="sl-SI" dirty="0" smtClean="0"/>
              <a:t>Opisujemo:</a:t>
            </a:r>
          </a:p>
          <a:p>
            <a:pPr>
              <a:buFont typeface="Arial" pitchFamily="34" charset="0"/>
              <a:buChar char="•"/>
            </a:pPr>
            <a:r>
              <a:rPr lang="sl-SI" dirty="0" smtClean="0"/>
              <a:t>vsakdanje dogodke (I go to </a:t>
            </a:r>
            <a:r>
              <a:rPr lang="sl-SI" dirty="0" err="1" smtClean="0"/>
              <a:t>school</a:t>
            </a:r>
            <a:r>
              <a:rPr lang="sl-SI" dirty="0" smtClean="0"/>
              <a:t> </a:t>
            </a:r>
            <a:r>
              <a:rPr lang="sl-SI" dirty="0" err="1" smtClean="0"/>
              <a:t>almost</a:t>
            </a:r>
            <a:r>
              <a:rPr lang="sl-SI" dirty="0" smtClean="0"/>
              <a:t> </a:t>
            </a:r>
            <a:r>
              <a:rPr lang="sl-SI" dirty="0" err="1" smtClean="0"/>
              <a:t>every</a:t>
            </a:r>
            <a:r>
              <a:rPr lang="sl-SI" dirty="0" smtClean="0"/>
              <a:t> </a:t>
            </a:r>
            <a:r>
              <a:rPr lang="sl-SI" dirty="0" err="1" smtClean="0"/>
              <a:t>day</a:t>
            </a:r>
            <a:r>
              <a:rPr lang="sl-SI" dirty="0" smtClean="0"/>
              <a:t>.)</a:t>
            </a:r>
          </a:p>
          <a:p>
            <a:pPr>
              <a:buFont typeface="Arial" pitchFamily="34" charset="0"/>
              <a:buChar char="•"/>
            </a:pPr>
            <a:r>
              <a:rPr lang="sl-SI" dirty="0" smtClean="0"/>
              <a:t>navade (I </a:t>
            </a:r>
            <a:r>
              <a:rPr lang="sl-SI" dirty="0" err="1" smtClean="0"/>
              <a:t>clean</a:t>
            </a:r>
            <a:r>
              <a:rPr lang="sl-SI" dirty="0" smtClean="0"/>
              <a:t> </a:t>
            </a:r>
            <a:r>
              <a:rPr lang="sl-SI" dirty="0" err="1" smtClean="0"/>
              <a:t>my</a:t>
            </a:r>
            <a:r>
              <a:rPr lang="sl-SI" dirty="0" smtClean="0"/>
              <a:t> </a:t>
            </a:r>
            <a:r>
              <a:rPr lang="sl-SI" dirty="0" err="1" smtClean="0"/>
              <a:t>teeth</a:t>
            </a:r>
            <a:r>
              <a:rPr lang="sl-SI" dirty="0" smtClean="0"/>
              <a:t> </a:t>
            </a:r>
            <a:r>
              <a:rPr lang="sl-SI" dirty="0" err="1" smtClean="0"/>
              <a:t>every</a:t>
            </a:r>
            <a:r>
              <a:rPr lang="sl-SI" dirty="0" smtClean="0"/>
              <a:t> </a:t>
            </a:r>
            <a:r>
              <a:rPr lang="sl-SI" dirty="0" err="1" smtClean="0"/>
              <a:t>morning</a:t>
            </a:r>
            <a:r>
              <a:rPr lang="sl-SI" dirty="0" smtClean="0"/>
              <a:t>.)</a:t>
            </a:r>
          </a:p>
          <a:p>
            <a:pPr>
              <a:buFont typeface="Arial" pitchFamily="34" charset="0"/>
              <a:buChar char="•"/>
            </a:pPr>
            <a:r>
              <a:rPr lang="sl-SI" dirty="0" smtClean="0"/>
              <a:t>splošno znane stvari, kar se ne spreminja (</a:t>
            </a:r>
            <a:r>
              <a:rPr lang="sl-SI" dirty="0" err="1" smtClean="0"/>
              <a:t>Wood</a:t>
            </a:r>
            <a:r>
              <a:rPr lang="sl-SI" dirty="0" smtClean="0"/>
              <a:t> </a:t>
            </a:r>
            <a:r>
              <a:rPr lang="sl-SI" dirty="0" err="1" smtClean="0"/>
              <a:t>burns</a:t>
            </a:r>
            <a:r>
              <a:rPr lang="sl-SI" dirty="0" smtClean="0"/>
              <a:t>.)</a:t>
            </a:r>
          </a:p>
          <a:p>
            <a:pPr>
              <a:buFont typeface="Arial" pitchFamily="34" charset="0"/>
              <a:buChar char="•"/>
            </a:pPr>
            <a:r>
              <a:rPr lang="sl-SI" dirty="0" smtClean="0"/>
              <a:t>dogodke, ki so vezani na urnike, razporede (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train</a:t>
            </a:r>
            <a:r>
              <a:rPr lang="sl-SI" dirty="0" smtClean="0"/>
              <a:t> </a:t>
            </a:r>
            <a:r>
              <a:rPr lang="sl-SI" dirty="0" err="1" smtClean="0"/>
              <a:t>leaves</a:t>
            </a:r>
            <a:r>
              <a:rPr lang="sl-SI" dirty="0" smtClean="0"/>
              <a:t> at 7.15.)</a:t>
            </a:r>
          </a:p>
          <a:p>
            <a:pPr>
              <a:buNone/>
            </a:pPr>
            <a:endParaRPr lang="sl-SI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TRDILNA OBLIKA</a:t>
            </a:r>
            <a:endParaRPr lang="sl-SI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Pri osebnih zaimkih </a:t>
            </a:r>
            <a:r>
              <a:rPr lang="sl-SI" b="1" u="sng" dirty="0" err="1" smtClean="0">
                <a:solidFill>
                  <a:schemeClr val="accent1">
                    <a:lumMod val="75000"/>
                  </a:schemeClr>
                </a:solidFill>
              </a:rPr>
              <a:t>he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sl-SI" b="1" u="sng" dirty="0" err="1" smtClean="0">
                <a:solidFill>
                  <a:schemeClr val="accent1">
                    <a:lumMod val="75000"/>
                  </a:schemeClr>
                </a:solidFill>
              </a:rPr>
              <a:t>she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, it</a:t>
            </a:r>
            <a:r>
              <a:rPr lang="sl-SI" dirty="0" smtClean="0"/>
              <a:t> glagolu dodamo končnico 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sl-SI" dirty="0" smtClean="0"/>
              <a:t>.</a:t>
            </a:r>
            <a:endParaRPr lang="sl-SI" dirty="0"/>
          </a:p>
        </p:txBody>
      </p:sp>
      <p:pic>
        <p:nvPicPr>
          <p:cNvPr id="6" name="Slika 5" descr="P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340768"/>
            <a:ext cx="5040560" cy="341019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NIKALNA OBLIKA</a:t>
            </a:r>
            <a:endParaRPr lang="sl-SI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sl-SI" dirty="0" smtClean="0"/>
              <a:t>I</a:t>
            </a:r>
          </a:p>
          <a:p>
            <a:pPr>
              <a:buNone/>
            </a:pPr>
            <a:r>
              <a:rPr lang="sl-SI" dirty="0" err="1" smtClean="0"/>
              <a:t>You</a:t>
            </a:r>
            <a:endParaRPr lang="sl-SI" dirty="0" smtClean="0"/>
          </a:p>
          <a:p>
            <a:pPr>
              <a:buNone/>
            </a:pPr>
            <a:r>
              <a:rPr lang="sl-SI" dirty="0" err="1" smtClean="0"/>
              <a:t>We			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don’t</a:t>
            </a:r>
            <a:r>
              <a:rPr lang="sl-SI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sl-SI" dirty="0" err="1" smtClean="0"/>
              <a:t>play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guitar</a:t>
            </a:r>
            <a:r>
              <a:rPr lang="sl-SI" dirty="0" smtClean="0"/>
              <a:t>.</a:t>
            </a:r>
            <a:endParaRPr lang="sl-SI" b="1" dirty="0" smtClean="0"/>
          </a:p>
          <a:p>
            <a:pPr>
              <a:buNone/>
            </a:pPr>
            <a:r>
              <a:rPr lang="sl-SI" dirty="0" err="1" smtClean="0"/>
              <a:t>They</a:t>
            </a: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err="1" smtClean="0"/>
              <a:t>He</a:t>
            </a:r>
            <a:endParaRPr lang="sl-SI" dirty="0" smtClean="0"/>
          </a:p>
          <a:p>
            <a:pPr>
              <a:buNone/>
            </a:pPr>
            <a:r>
              <a:rPr lang="sl-SI" dirty="0" err="1" smtClean="0"/>
              <a:t>She			</a:t>
            </a:r>
            <a:r>
              <a:rPr lang="sl-SI" b="1" u="sng" dirty="0" err="1" smtClean="0">
                <a:solidFill>
                  <a:schemeClr val="accent1">
                    <a:lumMod val="75000"/>
                  </a:schemeClr>
                </a:solidFill>
              </a:rPr>
              <a:t>doesn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’t </a:t>
            </a:r>
            <a:r>
              <a:rPr lang="sl-SI" b="1" u="sng" dirty="0" err="1" smtClean="0">
                <a:solidFill>
                  <a:schemeClr val="accent1">
                    <a:lumMod val="75000"/>
                  </a:schemeClr>
                </a:solidFill>
              </a:rPr>
              <a:t>play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guitar</a:t>
            </a:r>
            <a:r>
              <a:rPr lang="sl-SI" dirty="0" smtClean="0"/>
              <a:t>.</a:t>
            </a:r>
          </a:p>
          <a:p>
            <a:pPr>
              <a:buNone/>
            </a:pPr>
            <a:r>
              <a:rPr lang="sl-SI" dirty="0" smtClean="0"/>
              <a:t>It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Končnice 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sl-SI" dirty="0" smtClean="0"/>
              <a:t> pri nikalni obliki 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ni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/>
          </a:p>
        </p:txBody>
      </p:sp>
      <p:sp>
        <p:nvSpPr>
          <p:cNvPr id="4" name="Desni zaviti oklepaj 3"/>
          <p:cNvSpPr/>
          <p:nvPr/>
        </p:nvSpPr>
        <p:spPr>
          <a:xfrm>
            <a:off x="2123728" y="1628800"/>
            <a:ext cx="720080" cy="18002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Desni zaviti oklepaj 4"/>
          <p:cNvSpPr/>
          <p:nvPr/>
        </p:nvSpPr>
        <p:spPr>
          <a:xfrm>
            <a:off x="2051720" y="4293096"/>
            <a:ext cx="792088" cy="12961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VPRAŠALNA OBLIKA</a:t>
            </a:r>
            <a:endParaRPr lang="sl-SI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sl-SI" dirty="0" smtClean="0"/>
              <a:t>			I</a:t>
            </a:r>
          </a:p>
          <a:p>
            <a:pPr>
              <a:buNone/>
            </a:pPr>
            <a:r>
              <a:rPr lang="sl-SI" dirty="0" smtClean="0"/>
              <a:t>			</a:t>
            </a:r>
            <a:r>
              <a:rPr lang="sl-SI" dirty="0" err="1" smtClean="0"/>
              <a:t>you</a:t>
            </a: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Do</a:t>
            </a:r>
            <a:r>
              <a:rPr lang="sl-SI" dirty="0" smtClean="0"/>
              <a:t>		</a:t>
            </a:r>
            <a:r>
              <a:rPr lang="sl-SI" dirty="0" err="1" smtClean="0"/>
              <a:t>we		play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guitar</a:t>
            </a:r>
            <a:r>
              <a:rPr lang="sl-SI" dirty="0" smtClean="0"/>
              <a:t>?</a:t>
            </a:r>
          </a:p>
          <a:p>
            <a:pPr>
              <a:buNone/>
            </a:pPr>
            <a:r>
              <a:rPr lang="sl-SI" dirty="0" smtClean="0"/>
              <a:t>			</a:t>
            </a:r>
            <a:r>
              <a:rPr lang="sl-SI" dirty="0" err="1" smtClean="0"/>
              <a:t>they</a:t>
            </a: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		</a:t>
            </a:r>
            <a:r>
              <a:rPr lang="sl-SI" dirty="0" err="1" smtClean="0"/>
              <a:t>he</a:t>
            </a: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b="1" u="sng" dirty="0" err="1" smtClean="0">
                <a:solidFill>
                  <a:schemeClr val="accent1">
                    <a:lumMod val="75000"/>
                  </a:schemeClr>
                </a:solidFill>
              </a:rPr>
              <a:t>Does</a:t>
            </a:r>
            <a:r>
              <a:rPr lang="sl-SI" dirty="0" err="1" smtClean="0"/>
              <a:t>	she		play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guitar</a:t>
            </a:r>
            <a:r>
              <a:rPr lang="sl-SI" dirty="0" smtClean="0"/>
              <a:t>?</a:t>
            </a:r>
          </a:p>
          <a:p>
            <a:pPr>
              <a:buNone/>
            </a:pPr>
            <a:r>
              <a:rPr lang="sl-SI" dirty="0" smtClean="0"/>
              <a:t>			it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Končnice 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sl-SI" dirty="0" smtClean="0"/>
              <a:t> pri vprašalni obliki </a:t>
            </a:r>
            <a:r>
              <a:rPr lang="sl-SI" b="1" u="sng" dirty="0" smtClean="0">
                <a:solidFill>
                  <a:schemeClr val="accent1">
                    <a:lumMod val="75000"/>
                  </a:schemeClr>
                </a:solidFill>
              </a:rPr>
              <a:t>ni</a:t>
            </a:r>
            <a:r>
              <a:rPr lang="sl-SI" dirty="0" smtClean="0"/>
              <a:t>.</a:t>
            </a:r>
            <a:endParaRPr lang="sl-SI" dirty="0"/>
          </a:p>
        </p:txBody>
      </p:sp>
      <p:sp>
        <p:nvSpPr>
          <p:cNvPr id="4" name="Desni zaviti oklepaj 3"/>
          <p:cNvSpPr/>
          <p:nvPr/>
        </p:nvSpPr>
        <p:spPr>
          <a:xfrm>
            <a:off x="1547664" y="1700808"/>
            <a:ext cx="720080" cy="194421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Desni zaviti oklepaj 4"/>
          <p:cNvSpPr/>
          <p:nvPr/>
        </p:nvSpPr>
        <p:spPr>
          <a:xfrm>
            <a:off x="1547664" y="4005064"/>
            <a:ext cx="720080" cy="158417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POGOSTI PRISLOVI ČASA</a:t>
            </a:r>
            <a:endParaRPr lang="sl-SI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l-SI" dirty="0" err="1" smtClean="0"/>
              <a:t>always</a:t>
            </a:r>
            <a:r>
              <a:rPr lang="sl-SI" dirty="0" smtClean="0"/>
              <a:t> (=vedno)</a:t>
            </a:r>
          </a:p>
          <a:p>
            <a:r>
              <a:rPr lang="sl-SI" dirty="0" err="1" smtClean="0"/>
              <a:t>usually</a:t>
            </a:r>
            <a:r>
              <a:rPr lang="sl-SI" dirty="0" smtClean="0"/>
              <a:t> (=</a:t>
            </a:r>
            <a:r>
              <a:rPr lang="sl-SI" dirty="0" err="1" smtClean="0"/>
              <a:t>ponavadi</a:t>
            </a:r>
            <a:r>
              <a:rPr lang="sl-SI" dirty="0" smtClean="0"/>
              <a:t>)</a:t>
            </a:r>
          </a:p>
          <a:p>
            <a:r>
              <a:rPr lang="sl-SI" dirty="0" err="1" smtClean="0"/>
              <a:t>often</a:t>
            </a:r>
            <a:r>
              <a:rPr lang="sl-SI" dirty="0" smtClean="0"/>
              <a:t> (=pogosto)</a:t>
            </a:r>
          </a:p>
          <a:p>
            <a:r>
              <a:rPr lang="sl-SI" dirty="0" err="1" smtClean="0"/>
              <a:t>sometimes</a:t>
            </a:r>
            <a:r>
              <a:rPr lang="sl-SI" dirty="0" smtClean="0"/>
              <a:t> (=včasih)</a:t>
            </a:r>
          </a:p>
          <a:p>
            <a:r>
              <a:rPr lang="sl-SI" dirty="0" err="1" smtClean="0"/>
              <a:t>seldom</a:t>
            </a:r>
            <a:r>
              <a:rPr lang="sl-SI" dirty="0" smtClean="0"/>
              <a:t> (redko)</a:t>
            </a:r>
          </a:p>
          <a:p>
            <a:r>
              <a:rPr lang="sl-SI" dirty="0" err="1" smtClean="0"/>
              <a:t>never</a:t>
            </a:r>
            <a:r>
              <a:rPr lang="sl-SI" dirty="0" smtClean="0"/>
              <a:t> (=nikoli)</a:t>
            </a:r>
            <a:endParaRPr lang="sl-SI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POSEBNOSTI PRI PISAVI</a:t>
            </a:r>
            <a:endParaRPr lang="sl-SI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l-SI" dirty="0" smtClean="0"/>
              <a:t>ko se glagol konča na soglasnik + y</a:t>
            </a:r>
          </a:p>
          <a:p>
            <a:pPr>
              <a:buNone/>
            </a:pPr>
            <a:r>
              <a:rPr lang="sl-SI" dirty="0" smtClean="0"/>
              <a:t>	y spremenimo v</a:t>
            </a:r>
            <a:r>
              <a:rPr lang="sl-SI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sl-SI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</a:t>
            </a:r>
            <a:r>
              <a:rPr lang="sl-SI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sl-SI" dirty="0" smtClean="0"/>
              <a:t>in dodamo </a:t>
            </a:r>
            <a:r>
              <a:rPr lang="sl-SI" b="1" dirty="0" err="1" smtClean="0">
                <a:solidFill>
                  <a:schemeClr val="accent1">
                    <a:lumMod val="75000"/>
                  </a:schemeClr>
                </a:solidFill>
              </a:rPr>
              <a:t>es</a:t>
            </a:r>
            <a:endParaRPr lang="sl-SI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sl-SI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sl-SI" dirty="0" err="1" smtClean="0"/>
              <a:t>cry</a:t>
            </a:r>
            <a:r>
              <a:rPr lang="sl-SI" b="1" dirty="0" err="1" smtClean="0">
                <a:solidFill>
                  <a:schemeClr val="accent1">
                    <a:lumMod val="75000"/>
                  </a:schemeClr>
                </a:solidFill>
              </a:rPr>
              <a:t>			</a:t>
            </a:r>
            <a:r>
              <a:rPr lang="sl-SI" dirty="0" err="1" smtClean="0"/>
              <a:t>cr</a:t>
            </a:r>
            <a:r>
              <a:rPr lang="sl-SI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</a:t>
            </a:r>
            <a:r>
              <a:rPr lang="sl-SI" b="1" dirty="0" err="1" smtClean="0">
                <a:solidFill>
                  <a:schemeClr val="accent1">
                    <a:lumMod val="75000"/>
                  </a:schemeClr>
                </a:solidFill>
              </a:rPr>
              <a:t>es</a:t>
            </a:r>
            <a:endParaRPr lang="sl-SI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sl-SI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sl-SI" b="1" dirty="0" smtClean="0">
                <a:solidFill>
                  <a:schemeClr val="accent3">
                    <a:lumMod val="75000"/>
                  </a:schemeClr>
                </a:solidFill>
              </a:rPr>
              <a:t>!! </a:t>
            </a:r>
            <a:r>
              <a:rPr lang="sl-SI" b="1" dirty="0" err="1" smtClean="0">
                <a:solidFill>
                  <a:schemeClr val="accent3">
                    <a:lumMod val="75000"/>
                  </a:schemeClr>
                </a:solidFill>
              </a:rPr>
              <a:t>play	plays</a:t>
            </a:r>
            <a:r>
              <a:rPr lang="sl-SI" b="1" dirty="0" smtClean="0">
                <a:solidFill>
                  <a:schemeClr val="accent3">
                    <a:lumMod val="75000"/>
                  </a:schemeClr>
                </a:solidFill>
              </a:rPr>
              <a:t> (pred y stoji samoglasnik)</a:t>
            </a:r>
          </a:p>
          <a:p>
            <a:pPr>
              <a:buNone/>
            </a:pPr>
            <a:endParaRPr lang="sl-SI" dirty="0" smtClean="0"/>
          </a:p>
          <a:p>
            <a:r>
              <a:rPr lang="sl-SI" dirty="0" smtClean="0"/>
              <a:t>ko se glagol konča na –</a:t>
            </a:r>
            <a:r>
              <a:rPr lang="sl-SI" dirty="0" err="1" smtClean="0"/>
              <a:t>ss</a:t>
            </a:r>
            <a:r>
              <a:rPr lang="sl-SI" dirty="0" smtClean="0"/>
              <a:t>, -</a:t>
            </a:r>
            <a:r>
              <a:rPr lang="sl-SI" dirty="0" err="1" smtClean="0"/>
              <a:t>sh</a:t>
            </a:r>
            <a:r>
              <a:rPr lang="sl-SI" dirty="0" smtClean="0"/>
              <a:t>, -</a:t>
            </a:r>
            <a:r>
              <a:rPr lang="sl-SI" dirty="0" err="1" smtClean="0"/>
              <a:t>ch</a:t>
            </a:r>
            <a:r>
              <a:rPr lang="sl-SI" dirty="0" smtClean="0"/>
              <a:t>, -o </a:t>
            </a:r>
          </a:p>
          <a:p>
            <a:pPr>
              <a:buNone/>
            </a:pPr>
            <a:r>
              <a:rPr lang="sl-SI" dirty="0" smtClean="0"/>
              <a:t>	glagolu dodamo končnico </a:t>
            </a:r>
            <a:r>
              <a:rPr lang="sl-SI" b="1" u="sng" dirty="0" err="1" smtClean="0">
                <a:solidFill>
                  <a:schemeClr val="accent1">
                    <a:lumMod val="75000"/>
                  </a:schemeClr>
                </a:solidFill>
              </a:rPr>
              <a:t>es</a:t>
            </a:r>
            <a:endParaRPr lang="sl-SI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sl-SI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sl-SI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sl-SI" dirty="0" smtClean="0"/>
              <a:t>go</a:t>
            </a:r>
            <a:r>
              <a:rPr lang="sl-SI" dirty="0" smtClean="0">
                <a:solidFill>
                  <a:schemeClr val="accent1">
                    <a:lumMod val="75000"/>
                  </a:schemeClr>
                </a:solidFill>
              </a:rPr>
              <a:t>			</a:t>
            </a:r>
            <a:r>
              <a:rPr lang="sl-SI" dirty="0" err="1" smtClean="0"/>
              <a:t>go</a:t>
            </a:r>
            <a:r>
              <a:rPr lang="sl-SI" b="1" dirty="0" err="1" smtClean="0">
                <a:solidFill>
                  <a:schemeClr val="accent1">
                    <a:lumMod val="75000"/>
                  </a:schemeClr>
                </a:solidFill>
              </a:rPr>
              <a:t>es</a:t>
            </a:r>
            <a:endParaRPr lang="sl-SI" b="1" dirty="0" smtClean="0"/>
          </a:p>
          <a:p>
            <a:pPr>
              <a:buNone/>
            </a:pPr>
            <a:r>
              <a:rPr lang="sl-SI" dirty="0" smtClean="0"/>
              <a:t>	</a:t>
            </a:r>
            <a:endParaRPr lang="sl-SI" dirty="0"/>
          </a:p>
        </p:txBody>
      </p:sp>
      <p:sp>
        <p:nvSpPr>
          <p:cNvPr id="4" name="Desna puščica 3"/>
          <p:cNvSpPr/>
          <p:nvPr/>
        </p:nvSpPr>
        <p:spPr>
          <a:xfrm>
            <a:off x="2267744" y="2852936"/>
            <a:ext cx="165618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Desna puščica 4"/>
          <p:cNvSpPr/>
          <p:nvPr/>
        </p:nvSpPr>
        <p:spPr>
          <a:xfrm>
            <a:off x="1763688" y="3645024"/>
            <a:ext cx="576064" cy="72008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Desna puščica 5"/>
          <p:cNvSpPr/>
          <p:nvPr/>
        </p:nvSpPr>
        <p:spPr>
          <a:xfrm>
            <a:off x="2123728" y="5517232"/>
            <a:ext cx="1872208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WHAT DO THEY USUALLY DO?</a:t>
            </a:r>
            <a:endParaRPr lang="sl-SI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Ograda vsebine 4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sl-SI" dirty="0" smtClean="0"/>
          </a:p>
          <a:p>
            <a:endParaRPr lang="sl-SI" dirty="0" smtClean="0"/>
          </a:p>
          <a:p>
            <a:pPr>
              <a:buNone/>
            </a:pPr>
            <a:r>
              <a:rPr lang="sl-SI" dirty="0" smtClean="0"/>
              <a:t>				</a:t>
            </a:r>
            <a:r>
              <a:rPr lang="sl-SI" dirty="0" err="1" smtClean="0"/>
              <a:t>She</a:t>
            </a:r>
            <a:r>
              <a:rPr lang="sl-SI" dirty="0" smtClean="0"/>
              <a:t> </a:t>
            </a:r>
            <a:r>
              <a:rPr lang="sl-SI" dirty="0" err="1" smtClean="0"/>
              <a:t>wakes</a:t>
            </a:r>
            <a:r>
              <a:rPr lang="sl-SI" dirty="0" smtClean="0"/>
              <a:t> up.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			</a:t>
            </a:r>
            <a:r>
              <a:rPr lang="sl-SI" dirty="0" err="1" smtClean="0"/>
              <a:t>He</a:t>
            </a:r>
            <a:r>
              <a:rPr lang="sl-SI" dirty="0" smtClean="0"/>
              <a:t> </a:t>
            </a:r>
            <a:r>
              <a:rPr lang="sl-SI" dirty="0" err="1" smtClean="0"/>
              <a:t>has</a:t>
            </a:r>
            <a:r>
              <a:rPr lang="sl-SI" dirty="0" smtClean="0"/>
              <a:t>/</a:t>
            </a:r>
            <a:r>
              <a:rPr lang="sl-SI" dirty="0" err="1" smtClean="0"/>
              <a:t>takes</a:t>
            </a:r>
            <a:r>
              <a:rPr lang="sl-SI" dirty="0" smtClean="0"/>
              <a:t> a </a:t>
            </a:r>
            <a:r>
              <a:rPr lang="sl-SI" dirty="0" err="1" smtClean="0"/>
              <a:t>shower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			</a:t>
            </a:r>
            <a:r>
              <a:rPr lang="sl-SI" dirty="0" err="1" smtClean="0"/>
              <a:t>He</a:t>
            </a:r>
            <a:r>
              <a:rPr lang="sl-SI" dirty="0" smtClean="0"/>
              <a:t> </a:t>
            </a:r>
            <a:r>
              <a:rPr lang="sl-SI" dirty="0" err="1" smtClean="0"/>
              <a:t>brushes</a:t>
            </a:r>
            <a:r>
              <a:rPr lang="sl-SI" dirty="0" smtClean="0"/>
              <a:t> </a:t>
            </a:r>
            <a:r>
              <a:rPr lang="sl-SI" dirty="0" err="1" smtClean="0"/>
              <a:t>his</a:t>
            </a:r>
            <a:r>
              <a:rPr lang="sl-SI" dirty="0" smtClean="0"/>
              <a:t> </a:t>
            </a:r>
            <a:r>
              <a:rPr lang="sl-SI" dirty="0" err="1" smtClean="0"/>
              <a:t>teeth</a:t>
            </a:r>
            <a:r>
              <a:rPr lang="sl-SI" dirty="0" smtClean="0"/>
              <a:t>.</a:t>
            </a:r>
            <a:endParaRPr lang="sl-SI" dirty="0" smtClean="0"/>
          </a:p>
        </p:txBody>
      </p:sp>
      <p:pic>
        <p:nvPicPr>
          <p:cNvPr id="4" name="Slika 3" descr="wakeu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412776"/>
            <a:ext cx="1728192" cy="1525352"/>
          </a:xfrm>
          <a:prstGeom prst="rect">
            <a:avLst/>
          </a:prstGeom>
        </p:spPr>
      </p:pic>
      <p:pic>
        <p:nvPicPr>
          <p:cNvPr id="6" name="Slika 5" descr="haveshow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3068960"/>
            <a:ext cx="1440160" cy="1802523"/>
          </a:xfrm>
          <a:prstGeom prst="rect">
            <a:avLst/>
          </a:prstGeom>
        </p:spPr>
      </p:pic>
      <p:pic>
        <p:nvPicPr>
          <p:cNvPr id="7" name="Slika 6" descr="brushteeth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5013176"/>
            <a:ext cx="1368152" cy="1695131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l-SI" dirty="0" smtClean="0"/>
          </a:p>
          <a:p>
            <a:endParaRPr lang="sl-SI" dirty="0" smtClean="0"/>
          </a:p>
          <a:p>
            <a:pPr>
              <a:buNone/>
            </a:pPr>
            <a:r>
              <a:rPr lang="sl-SI" dirty="0" smtClean="0"/>
              <a:t>			</a:t>
            </a:r>
            <a:r>
              <a:rPr lang="sl-SI" dirty="0" err="1" smtClean="0"/>
              <a:t>He</a:t>
            </a:r>
            <a:r>
              <a:rPr lang="sl-SI" dirty="0" smtClean="0"/>
              <a:t> </a:t>
            </a:r>
            <a:r>
              <a:rPr lang="sl-SI" dirty="0" err="1" smtClean="0"/>
              <a:t>takes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bus</a:t>
            </a:r>
            <a:r>
              <a:rPr lang="sl-SI" dirty="0" smtClean="0"/>
              <a:t> to </a:t>
            </a:r>
            <a:r>
              <a:rPr lang="sl-SI" dirty="0" err="1" smtClean="0"/>
              <a:t>school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dirty="0" smtClean="0"/>
              <a:t>		</a:t>
            </a:r>
            <a:r>
              <a:rPr lang="sl-SI" dirty="0" err="1" smtClean="0"/>
              <a:t>He</a:t>
            </a:r>
            <a:r>
              <a:rPr lang="sl-SI" dirty="0" smtClean="0"/>
              <a:t> </a:t>
            </a:r>
            <a:r>
              <a:rPr lang="sl-SI" dirty="0" err="1" smtClean="0"/>
              <a:t>studies</a:t>
            </a:r>
            <a:r>
              <a:rPr lang="sl-SI" dirty="0" smtClean="0"/>
              <a:t>/</a:t>
            </a:r>
            <a:r>
              <a:rPr lang="sl-SI" dirty="0" err="1" smtClean="0"/>
              <a:t>learns</a:t>
            </a:r>
            <a:r>
              <a:rPr lang="sl-SI" dirty="0" smtClean="0"/>
              <a:t> at </a:t>
            </a:r>
            <a:r>
              <a:rPr lang="sl-SI" dirty="0" err="1" smtClean="0"/>
              <a:t>school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dirty="0" smtClean="0"/>
              <a:t>		</a:t>
            </a:r>
            <a:r>
              <a:rPr lang="sl-SI" dirty="0" err="1" smtClean="0"/>
              <a:t>They</a:t>
            </a:r>
            <a:r>
              <a:rPr lang="sl-SI" dirty="0" smtClean="0"/>
              <a:t> </a:t>
            </a:r>
            <a:r>
              <a:rPr lang="sl-SI" dirty="0" err="1" smtClean="0"/>
              <a:t>eat</a:t>
            </a:r>
            <a:r>
              <a:rPr lang="sl-SI" dirty="0" smtClean="0"/>
              <a:t> </a:t>
            </a:r>
            <a:r>
              <a:rPr lang="sl-SI" dirty="0" err="1" smtClean="0"/>
              <a:t>breakfast</a:t>
            </a:r>
            <a:r>
              <a:rPr lang="sl-SI" dirty="0" smtClean="0"/>
              <a:t>.</a:t>
            </a:r>
          </a:p>
        </p:txBody>
      </p:sp>
      <p:pic>
        <p:nvPicPr>
          <p:cNvPr id="4" name="Slika 3" descr="takethebu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124744"/>
            <a:ext cx="1512168" cy="1857049"/>
          </a:xfrm>
          <a:prstGeom prst="rect">
            <a:avLst/>
          </a:prstGeom>
        </p:spPr>
      </p:pic>
      <p:pic>
        <p:nvPicPr>
          <p:cNvPr id="5" name="Slika 4" descr="stud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140968"/>
            <a:ext cx="1629845" cy="1663978"/>
          </a:xfrm>
          <a:prstGeom prst="rect">
            <a:avLst/>
          </a:prstGeom>
        </p:spPr>
      </p:pic>
      <p:pic>
        <p:nvPicPr>
          <p:cNvPr id="6" name="Slika 5" descr="ea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941168"/>
            <a:ext cx="1728192" cy="161548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dirty="0" smtClean="0"/>
              <a:t>		</a:t>
            </a:r>
            <a:r>
              <a:rPr lang="sl-SI" dirty="0" err="1" smtClean="0"/>
              <a:t>They</a:t>
            </a:r>
            <a:r>
              <a:rPr lang="sl-SI" dirty="0" smtClean="0"/>
              <a:t> </a:t>
            </a:r>
            <a:r>
              <a:rPr lang="sl-SI" dirty="0" err="1" smtClean="0"/>
              <a:t>hang</a:t>
            </a:r>
            <a:r>
              <a:rPr lang="sl-SI" dirty="0" smtClean="0"/>
              <a:t> </a:t>
            </a:r>
            <a:r>
              <a:rPr lang="sl-SI" dirty="0" err="1" smtClean="0"/>
              <a:t>out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dirty="0" smtClean="0"/>
              <a:t>		</a:t>
            </a:r>
            <a:r>
              <a:rPr lang="sl-SI" dirty="0" err="1" smtClean="0"/>
              <a:t>They</a:t>
            </a:r>
            <a:r>
              <a:rPr lang="sl-SI" dirty="0" smtClean="0"/>
              <a:t> </a:t>
            </a:r>
            <a:r>
              <a:rPr lang="sl-SI" dirty="0" err="1" smtClean="0"/>
              <a:t>watch</a:t>
            </a:r>
            <a:r>
              <a:rPr lang="sl-SI" dirty="0" smtClean="0"/>
              <a:t> TV.</a:t>
            </a:r>
            <a:endParaRPr lang="sl-SI" dirty="0"/>
          </a:p>
        </p:txBody>
      </p:sp>
      <p:pic>
        <p:nvPicPr>
          <p:cNvPr id="4" name="Slika 3" descr="hangou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204864"/>
            <a:ext cx="1571844" cy="1705213"/>
          </a:xfrm>
          <a:prstGeom prst="rect">
            <a:avLst/>
          </a:prstGeom>
        </p:spPr>
      </p:pic>
      <p:pic>
        <p:nvPicPr>
          <p:cNvPr id="5" name="Slika 4" descr="watchTV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4293096"/>
            <a:ext cx="2210109" cy="161947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>
                <a:solidFill>
                  <a:schemeClr val="accent1">
                    <a:lumMod val="75000"/>
                  </a:schemeClr>
                </a:solidFill>
              </a:rPr>
              <a:t>AND WHAT DO YOU USUALLY DO?</a:t>
            </a:r>
            <a:endParaRPr lang="sl-SI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			I </a:t>
            </a:r>
            <a:r>
              <a:rPr lang="sl-SI" dirty="0" err="1" smtClean="0"/>
              <a:t>surf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net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dirty="0" smtClean="0"/>
              <a:t>			I </a:t>
            </a:r>
            <a:r>
              <a:rPr lang="sl-SI" dirty="0" err="1" smtClean="0"/>
              <a:t>read</a:t>
            </a:r>
            <a:r>
              <a:rPr lang="sl-SI" dirty="0" smtClean="0"/>
              <a:t> a </a:t>
            </a:r>
            <a:r>
              <a:rPr lang="sl-SI" dirty="0" err="1" smtClean="0"/>
              <a:t>book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			I </a:t>
            </a:r>
            <a:r>
              <a:rPr lang="sl-SI" dirty="0" err="1" smtClean="0"/>
              <a:t>cycle</a:t>
            </a:r>
            <a:r>
              <a:rPr lang="sl-SI" dirty="0" smtClean="0"/>
              <a:t>/</a:t>
            </a:r>
            <a:r>
              <a:rPr lang="sl-SI" dirty="0" err="1" smtClean="0"/>
              <a:t>ride</a:t>
            </a:r>
            <a:r>
              <a:rPr lang="sl-SI" dirty="0" smtClean="0"/>
              <a:t> a bike.</a:t>
            </a:r>
            <a:r>
              <a:rPr lang="sl-SI" dirty="0" smtClean="0"/>
              <a:t>	</a:t>
            </a:r>
            <a:r>
              <a:rPr lang="sl-SI" dirty="0" smtClean="0"/>
              <a:t>			</a:t>
            </a:r>
            <a:endParaRPr lang="sl-SI" dirty="0" smtClean="0"/>
          </a:p>
        </p:txBody>
      </p:sp>
      <p:pic>
        <p:nvPicPr>
          <p:cNvPr id="4" name="Slika 3" descr="surfthene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628800"/>
            <a:ext cx="1456906" cy="1648604"/>
          </a:xfrm>
          <a:prstGeom prst="rect">
            <a:avLst/>
          </a:prstGeom>
        </p:spPr>
      </p:pic>
      <p:pic>
        <p:nvPicPr>
          <p:cNvPr id="5" name="Slika 4" descr="rea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3573016"/>
            <a:ext cx="1867161" cy="1171739"/>
          </a:xfrm>
          <a:prstGeom prst="rect">
            <a:avLst/>
          </a:prstGeom>
        </p:spPr>
      </p:pic>
      <p:pic>
        <p:nvPicPr>
          <p:cNvPr id="6" name="Slika 5" descr="cycl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4869160"/>
            <a:ext cx="1224136" cy="174572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			I do </a:t>
            </a:r>
            <a:r>
              <a:rPr lang="sl-SI" dirty="0" err="1" smtClean="0"/>
              <a:t>my</a:t>
            </a:r>
            <a:r>
              <a:rPr lang="sl-SI" dirty="0" smtClean="0"/>
              <a:t> </a:t>
            </a:r>
            <a:r>
              <a:rPr lang="sl-SI" dirty="0" err="1" smtClean="0"/>
              <a:t>homework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dirty="0" smtClean="0"/>
              <a:t>				I </a:t>
            </a:r>
            <a:r>
              <a:rPr lang="sl-SI" dirty="0" err="1" smtClean="0"/>
              <a:t>help</a:t>
            </a:r>
            <a:r>
              <a:rPr lang="sl-SI" dirty="0" smtClean="0"/>
              <a:t> </a:t>
            </a:r>
            <a:r>
              <a:rPr lang="sl-SI" dirty="0" err="1" smtClean="0"/>
              <a:t>my</a:t>
            </a:r>
            <a:r>
              <a:rPr lang="sl-SI" dirty="0" smtClean="0"/>
              <a:t> </a:t>
            </a:r>
            <a:r>
              <a:rPr lang="sl-SI" dirty="0" err="1" smtClean="0"/>
              <a:t>mum</a:t>
            </a:r>
            <a:r>
              <a:rPr lang="sl-SI" dirty="0" smtClean="0"/>
              <a:t>/</a:t>
            </a:r>
            <a:r>
              <a:rPr lang="sl-SI" dirty="0" err="1" smtClean="0"/>
              <a:t>dad</a:t>
            </a:r>
            <a:r>
              <a:rPr lang="sl-SI" dirty="0" smtClean="0"/>
              <a:t>.</a:t>
            </a:r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endParaRPr lang="sl-SI" dirty="0" smtClean="0"/>
          </a:p>
          <a:p>
            <a:pPr>
              <a:buNone/>
            </a:pPr>
            <a:r>
              <a:rPr lang="sl-SI" dirty="0" smtClean="0"/>
              <a:t>	</a:t>
            </a:r>
            <a:r>
              <a:rPr lang="sl-SI" dirty="0" smtClean="0"/>
              <a:t>			I go to bed.</a:t>
            </a:r>
            <a:endParaRPr lang="sl-SI" dirty="0"/>
          </a:p>
        </p:txBody>
      </p:sp>
      <p:pic>
        <p:nvPicPr>
          <p:cNvPr id="4" name="Slika 3" descr="homewor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844824"/>
            <a:ext cx="2295846" cy="1686160"/>
          </a:xfrm>
          <a:prstGeom prst="rect">
            <a:avLst/>
          </a:prstGeom>
        </p:spPr>
      </p:pic>
      <p:pic>
        <p:nvPicPr>
          <p:cNvPr id="5" name="Slika 4" descr="helpda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3933056"/>
            <a:ext cx="1825320" cy="1440160"/>
          </a:xfrm>
          <a:prstGeom prst="rect">
            <a:avLst/>
          </a:prstGeom>
        </p:spPr>
      </p:pic>
      <p:pic>
        <p:nvPicPr>
          <p:cNvPr id="6" name="Slika 5" descr="helpmu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3645024"/>
            <a:ext cx="1514687" cy="1810003"/>
          </a:xfrm>
          <a:prstGeom prst="rect">
            <a:avLst/>
          </a:prstGeom>
        </p:spPr>
      </p:pic>
      <p:pic>
        <p:nvPicPr>
          <p:cNvPr id="7" name="Slika 6" descr="gotobe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3648" y="5517232"/>
            <a:ext cx="1728192" cy="1213411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tan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Pisarna – klasičn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ltan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74</TotalTime>
  <Words>140</Words>
  <Application>Microsoft Office PowerPoint</Application>
  <PresentationFormat>Diaprojekcija na zaslonu (4:3)</PresentationFormat>
  <Paragraphs>110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12</vt:i4>
      </vt:variant>
    </vt:vector>
  </HeadingPairs>
  <TitlesOfParts>
    <vt:vector size="13" baseType="lpstr">
      <vt:lpstr>Altana</vt:lpstr>
      <vt:lpstr>PRESENT SIMPLE</vt:lpstr>
      <vt:lpstr>Diapozitiv 2</vt:lpstr>
      <vt:lpstr>TRDILNA OBLIKA</vt:lpstr>
      <vt:lpstr>NIKALNA OBLIKA</vt:lpstr>
      <vt:lpstr>VPRAŠALNA OBLIKA</vt:lpstr>
      <vt:lpstr>POGOSTI PRISLOVI ČASA</vt:lpstr>
      <vt:lpstr>POSEBNOSTI PRI PISAVI</vt:lpstr>
      <vt:lpstr>WHAT DO THEY USUALLY DO?</vt:lpstr>
      <vt:lpstr>Diapozitiv 9</vt:lpstr>
      <vt:lpstr>Diapozitiv 10</vt:lpstr>
      <vt:lpstr>AND WHAT DO YOU USUALLY DO?</vt:lpstr>
      <vt:lpstr>Diapozitiv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</dc:title>
  <dc:creator>Nataša</dc:creator>
  <cp:lastModifiedBy>Nataša</cp:lastModifiedBy>
  <cp:revision>8</cp:revision>
  <dcterms:created xsi:type="dcterms:W3CDTF">2014-01-25T20:50:27Z</dcterms:created>
  <dcterms:modified xsi:type="dcterms:W3CDTF">2014-01-25T22:10:30Z</dcterms:modified>
</cp:coreProperties>
</file>