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otni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aven konek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slov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25" name="Podnaslov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31" name="Ograda datum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ABD1FD-EED7-47DB-A54E-6E20462DEADE}" type="datetimeFigureOut">
              <a:rPr lang="sl-SI" smtClean="0"/>
              <a:t>20.10.2011</a:t>
            </a:fld>
            <a:endParaRPr lang="sl-SI"/>
          </a:p>
        </p:txBody>
      </p:sp>
      <p:sp>
        <p:nvSpPr>
          <p:cNvPr id="18" name="Ograda nog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BF3ABD2-4C83-4013-9A05-38161ADC96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BD1FD-EED7-47DB-A54E-6E20462DEADE}" type="datetimeFigureOut">
              <a:rPr lang="sl-SI" smtClean="0"/>
              <a:t>20.10.2011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F3ABD2-4C83-4013-9A05-38161ADC96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ABD1FD-EED7-47DB-A54E-6E20462DEADE}" type="datetimeFigureOut">
              <a:rPr lang="sl-SI" smtClean="0"/>
              <a:t>20.10.2011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BF3ABD2-4C83-4013-9A05-38161ADC96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BD1FD-EED7-47DB-A54E-6E20462DEADE}" type="datetimeFigureOut">
              <a:rPr lang="sl-SI" smtClean="0"/>
              <a:t>20.10.2011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F3ABD2-4C83-4013-9A05-38161ADC96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ABD1FD-EED7-47DB-A54E-6E20462DEADE}" type="datetimeFigureOut">
              <a:rPr lang="sl-SI" smtClean="0"/>
              <a:t>20.10.2011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BF3ABD2-4C83-4013-9A05-38161ADC96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BD1FD-EED7-47DB-A54E-6E20462DEADE}" type="datetimeFigureOut">
              <a:rPr lang="sl-SI" smtClean="0"/>
              <a:t>20.10.2011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F3ABD2-4C83-4013-9A05-38161ADC96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BD1FD-EED7-47DB-A54E-6E20462DEADE}" type="datetimeFigureOut">
              <a:rPr lang="sl-SI" smtClean="0"/>
              <a:t>20.10.2011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F3ABD2-4C83-4013-9A05-38161ADC96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BD1FD-EED7-47DB-A54E-6E20462DEADE}" type="datetimeFigureOut">
              <a:rPr lang="sl-SI" smtClean="0"/>
              <a:t>20.10.2011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F3ABD2-4C83-4013-9A05-38161ADC96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ABD1FD-EED7-47DB-A54E-6E20462DEADE}" type="datetimeFigureOut">
              <a:rPr lang="sl-SI" smtClean="0"/>
              <a:t>20.10.2011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F3ABD2-4C83-4013-9A05-38161ADC96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BD1FD-EED7-47DB-A54E-6E20462DEADE}" type="datetimeFigureOut">
              <a:rPr lang="sl-SI" smtClean="0"/>
              <a:t>20.10.2011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F3ABD2-4C83-4013-9A05-38161ADC96C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otni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avokotni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BD1FD-EED7-47DB-A54E-6E20462DEADE}" type="datetimeFigureOut">
              <a:rPr lang="sl-SI" smtClean="0"/>
              <a:t>20.10.2011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F3ABD2-4C83-4013-9A05-38161ADC96C5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Ograda slike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otni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Ograda naslova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1" name="Ograda besedila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7" name="Ograda datum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ABD1FD-EED7-47DB-A54E-6E20462DEADE}" type="datetimeFigureOut">
              <a:rPr lang="sl-SI" smtClean="0"/>
              <a:t>20.10.2011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16" name="Ograda številke diapozitiva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BF3ABD2-4C83-4013-9A05-38161ADC96C5}" type="slidenum">
              <a:rPr lang="sl-SI" smtClean="0"/>
              <a:t>‹#›</a:t>
            </a:fld>
            <a:endParaRPr lang="sl-S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PRESENT CONTINUOUS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(OPISNI SEDANJIK)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RABA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i="1" dirty="0" err="1" smtClean="0"/>
              <a:t>Present</a:t>
            </a:r>
            <a:r>
              <a:rPr lang="sl-SI" i="1" dirty="0" smtClean="0"/>
              <a:t> </a:t>
            </a:r>
            <a:r>
              <a:rPr lang="sl-SI" i="1" dirty="0" err="1" smtClean="0"/>
              <a:t>Continuous</a:t>
            </a:r>
            <a:r>
              <a:rPr lang="sl-SI" i="1" dirty="0" smtClean="0"/>
              <a:t> </a:t>
            </a:r>
            <a:r>
              <a:rPr lang="sl-SI" dirty="0" smtClean="0"/>
              <a:t>uporabljaš, kadar govoriš o nečem, kar se </a:t>
            </a:r>
            <a:r>
              <a:rPr lang="sl-SI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dogaja v trenutku govorjenja</a:t>
            </a:r>
            <a:r>
              <a:rPr lang="sl-SI" dirty="0" smtClean="0"/>
              <a:t>.</a:t>
            </a:r>
          </a:p>
          <a:p>
            <a:r>
              <a:rPr lang="sl-SI" dirty="0" smtClean="0"/>
              <a:t>Večini glagolov dodaš </a:t>
            </a:r>
            <a:r>
              <a:rPr lang="sl-SI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-ing</a:t>
            </a:r>
            <a:r>
              <a:rPr lang="sl-SI" dirty="0" smtClean="0"/>
              <a:t>:</a:t>
            </a:r>
          </a:p>
          <a:p>
            <a:pPr>
              <a:buNone/>
            </a:pPr>
            <a:r>
              <a:rPr lang="sl-SI" dirty="0" smtClean="0"/>
              <a:t>	</a:t>
            </a:r>
            <a:r>
              <a:rPr lang="sl-SI" dirty="0" smtClean="0"/>
              <a:t>go – </a:t>
            </a:r>
            <a:r>
              <a:rPr lang="sl-SI" dirty="0" err="1" smtClean="0"/>
              <a:t>go</a:t>
            </a:r>
            <a:r>
              <a:rPr lang="sl-SI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ing</a:t>
            </a:r>
            <a:endParaRPr lang="sl-SI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r>
              <a:rPr lang="sl-SI" dirty="0" smtClean="0"/>
              <a:t>Glagolom, ki se končujejo na </a:t>
            </a:r>
            <a:r>
              <a:rPr lang="sl-SI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–e</a:t>
            </a:r>
            <a:r>
              <a:rPr lang="sl-SI" dirty="0" smtClean="0"/>
              <a:t>, </a:t>
            </a:r>
            <a:r>
              <a:rPr lang="sl-SI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-e</a:t>
            </a:r>
            <a:r>
              <a:rPr lang="sl-SI" dirty="0" smtClean="0"/>
              <a:t> odstraniš in jim dodaš </a:t>
            </a:r>
            <a:r>
              <a:rPr lang="sl-SI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-ing</a:t>
            </a:r>
            <a:r>
              <a:rPr lang="sl-SI" dirty="0" smtClean="0"/>
              <a:t>:</a:t>
            </a:r>
          </a:p>
          <a:p>
            <a:pPr>
              <a:buNone/>
            </a:pPr>
            <a:r>
              <a:rPr lang="sl-SI" dirty="0" smtClean="0"/>
              <a:t>	tak</a:t>
            </a:r>
            <a:r>
              <a:rPr lang="sl-SI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e</a:t>
            </a:r>
            <a:r>
              <a:rPr lang="sl-SI" dirty="0" smtClean="0"/>
              <a:t> – </a:t>
            </a:r>
            <a:r>
              <a:rPr lang="sl-SI" dirty="0" err="1" smtClean="0"/>
              <a:t>tak</a:t>
            </a:r>
            <a:r>
              <a:rPr lang="sl-SI" u="sng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ing</a:t>
            </a:r>
            <a:endParaRPr lang="sl-SI" u="sng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r>
              <a:rPr lang="sl-SI" dirty="0" smtClean="0"/>
              <a:t>Glagoli s kratkim samoglasnikom in enim soglasnikom na koncu, </a:t>
            </a:r>
            <a:r>
              <a:rPr lang="sl-SI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soglasnik podvojijo</a:t>
            </a:r>
            <a:r>
              <a:rPr lang="sl-SI" dirty="0" smtClean="0"/>
              <a:t>:</a:t>
            </a:r>
          </a:p>
          <a:p>
            <a:pPr>
              <a:buNone/>
            </a:pPr>
            <a:r>
              <a:rPr lang="sl-SI" dirty="0" smtClean="0"/>
              <a:t>	sit - </a:t>
            </a:r>
            <a:r>
              <a:rPr lang="sl-SI" dirty="0" err="1" smtClean="0"/>
              <a:t>sit</a:t>
            </a:r>
            <a:r>
              <a:rPr lang="sl-SI" u="sng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ting</a:t>
            </a:r>
            <a:r>
              <a:rPr lang="sl-SI" dirty="0" smtClean="0"/>
              <a:t> </a:t>
            </a:r>
            <a:endParaRPr lang="sl-SI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TRDILNA OBLIKA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i="1" dirty="0" err="1" smtClean="0"/>
              <a:t>Present</a:t>
            </a:r>
            <a:r>
              <a:rPr lang="sl-SI" i="1" dirty="0" smtClean="0"/>
              <a:t> </a:t>
            </a:r>
            <a:r>
              <a:rPr lang="sl-SI" i="1" dirty="0" err="1" smtClean="0"/>
              <a:t>Continuous</a:t>
            </a:r>
            <a:r>
              <a:rPr lang="sl-SI" dirty="0" smtClean="0"/>
              <a:t> tvoriš s pomočjo pomožnega glagola </a:t>
            </a:r>
            <a:r>
              <a:rPr lang="sl-SI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to </a:t>
            </a:r>
            <a:r>
              <a:rPr lang="sl-SI" u="sng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be</a:t>
            </a:r>
            <a:r>
              <a:rPr lang="sl-SI" dirty="0" smtClean="0"/>
              <a:t>, glagolu pa dodaš končnico </a:t>
            </a:r>
            <a:r>
              <a:rPr lang="sl-SI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-ing</a:t>
            </a:r>
            <a:r>
              <a:rPr lang="sl-SI" dirty="0" smtClean="0"/>
              <a:t>.</a:t>
            </a:r>
          </a:p>
          <a:p>
            <a:endParaRPr lang="sl-SI" i="1" dirty="0" smtClean="0"/>
          </a:p>
          <a:p>
            <a:pPr>
              <a:buNone/>
            </a:pPr>
            <a:r>
              <a:rPr lang="sl-SI" dirty="0" smtClean="0"/>
              <a:t>I </a:t>
            </a:r>
            <a:r>
              <a:rPr lang="sl-SI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am (I’m) </a:t>
            </a:r>
            <a:r>
              <a:rPr lang="sl-SI" dirty="0" err="1" smtClean="0"/>
              <a:t>sleep</a:t>
            </a:r>
            <a:r>
              <a:rPr lang="sl-SI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ing</a:t>
            </a:r>
            <a:r>
              <a:rPr lang="sl-SI" dirty="0" smtClean="0"/>
              <a:t>.</a:t>
            </a:r>
          </a:p>
          <a:p>
            <a:pPr>
              <a:buNone/>
            </a:pPr>
            <a:r>
              <a:rPr lang="sl-SI" dirty="0" err="1" smtClean="0"/>
              <a:t>She</a:t>
            </a:r>
            <a:r>
              <a:rPr lang="sl-SI" dirty="0" smtClean="0"/>
              <a:t> </a:t>
            </a:r>
            <a:r>
              <a:rPr lang="sl-SI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is (</a:t>
            </a:r>
            <a:r>
              <a:rPr lang="sl-SI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she</a:t>
            </a:r>
            <a:r>
              <a:rPr lang="sl-SI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’s) </a:t>
            </a:r>
            <a:r>
              <a:rPr lang="sl-SI" dirty="0" err="1" smtClean="0"/>
              <a:t>read</a:t>
            </a:r>
            <a:r>
              <a:rPr lang="sl-SI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ing</a:t>
            </a:r>
            <a:r>
              <a:rPr lang="sl-SI" dirty="0" smtClean="0"/>
              <a:t> a magazine.</a:t>
            </a:r>
          </a:p>
          <a:p>
            <a:pPr>
              <a:buNone/>
            </a:pPr>
            <a:r>
              <a:rPr lang="sl-SI" dirty="0" err="1" smtClean="0"/>
              <a:t>We</a:t>
            </a:r>
            <a:r>
              <a:rPr lang="sl-SI" dirty="0" smtClean="0"/>
              <a:t> </a:t>
            </a:r>
            <a:r>
              <a:rPr lang="sl-SI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are (</a:t>
            </a:r>
            <a:r>
              <a:rPr lang="sl-SI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we</a:t>
            </a:r>
            <a:r>
              <a:rPr lang="sl-SI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’</a:t>
            </a:r>
            <a:r>
              <a:rPr lang="sl-SI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re</a:t>
            </a:r>
            <a:r>
              <a:rPr lang="sl-SI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)</a:t>
            </a:r>
            <a:r>
              <a:rPr lang="sl-SI" dirty="0" smtClean="0"/>
              <a:t> </a:t>
            </a:r>
            <a:r>
              <a:rPr lang="sl-SI" dirty="0" err="1" smtClean="0"/>
              <a:t>wear</a:t>
            </a:r>
            <a:r>
              <a:rPr lang="sl-SI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ing</a:t>
            </a:r>
            <a:r>
              <a:rPr lang="sl-SI" dirty="0" smtClean="0"/>
              <a:t> </a:t>
            </a:r>
            <a:r>
              <a:rPr lang="sl-SI" dirty="0" err="1" smtClean="0"/>
              <a:t>jeans</a:t>
            </a:r>
            <a:r>
              <a:rPr lang="sl-SI" dirty="0" smtClean="0"/>
              <a:t>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NIKALNA OBLIKA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Kadar tvoriš nikalno obliko, uporabljaš glagol </a:t>
            </a:r>
            <a:r>
              <a:rPr lang="sl-SI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to </a:t>
            </a:r>
            <a:r>
              <a:rPr lang="sl-SI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be</a:t>
            </a:r>
            <a:r>
              <a:rPr lang="sl-SI" dirty="0" smtClean="0"/>
              <a:t> v nikalni obliki, glagolu pa dodaš končnico </a:t>
            </a:r>
            <a:r>
              <a:rPr lang="sl-SI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-ing</a:t>
            </a:r>
            <a:r>
              <a:rPr lang="sl-SI" dirty="0" smtClean="0"/>
              <a:t>.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dirty="0" smtClean="0"/>
              <a:t>I </a:t>
            </a:r>
            <a:r>
              <a:rPr lang="sl-SI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am not (I’m not)</a:t>
            </a:r>
            <a:r>
              <a:rPr lang="sl-SI" dirty="0" smtClean="0"/>
              <a:t> </a:t>
            </a:r>
            <a:r>
              <a:rPr lang="sl-SI" dirty="0" err="1" smtClean="0"/>
              <a:t>go</a:t>
            </a:r>
            <a:r>
              <a:rPr lang="sl-SI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ing</a:t>
            </a:r>
            <a:r>
              <a:rPr lang="sl-SI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sl-SI" dirty="0" smtClean="0"/>
              <a:t>home.</a:t>
            </a:r>
          </a:p>
          <a:p>
            <a:pPr>
              <a:buNone/>
            </a:pPr>
            <a:r>
              <a:rPr lang="sl-SI" dirty="0" err="1" smtClean="0"/>
              <a:t>He</a:t>
            </a:r>
            <a:r>
              <a:rPr lang="sl-SI" dirty="0" smtClean="0"/>
              <a:t> </a:t>
            </a:r>
            <a:r>
              <a:rPr lang="sl-SI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is not (</a:t>
            </a:r>
            <a:r>
              <a:rPr lang="sl-SI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isn</a:t>
            </a:r>
            <a:r>
              <a:rPr lang="sl-SI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’t) </a:t>
            </a:r>
            <a:r>
              <a:rPr lang="sl-SI" dirty="0" err="1" smtClean="0"/>
              <a:t>tak</a:t>
            </a:r>
            <a:r>
              <a:rPr lang="sl-SI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ing</a:t>
            </a:r>
            <a:r>
              <a:rPr lang="sl-SI" dirty="0" smtClean="0"/>
              <a:t> </a:t>
            </a:r>
            <a:r>
              <a:rPr lang="sl-SI" dirty="0" err="1" smtClean="0"/>
              <a:t>the</a:t>
            </a:r>
            <a:r>
              <a:rPr lang="sl-SI" dirty="0" smtClean="0"/>
              <a:t> </a:t>
            </a:r>
            <a:r>
              <a:rPr lang="sl-SI" dirty="0" err="1" smtClean="0"/>
              <a:t>bus</a:t>
            </a:r>
            <a:r>
              <a:rPr lang="sl-SI" dirty="0" smtClean="0"/>
              <a:t> </a:t>
            </a:r>
            <a:r>
              <a:rPr lang="sl-SI" dirty="0" err="1" smtClean="0"/>
              <a:t>into</a:t>
            </a:r>
            <a:r>
              <a:rPr lang="sl-SI" dirty="0" smtClean="0"/>
              <a:t> </a:t>
            </a:r>
            <a:r>
              <a:rPr lang="sl-SI" dirty="0" err="1" smtClean="0"/>
              <a:t>town</a:t>
            </a:r>
            <a:r>
              <a:rPr lang="sl-SI" dirty="0" smtClean="0"/>
              <a:t>.</a:t>
            </a:r>
          </a:p>
          <a:p>
            <a:pPr>
              <a:buNone/>
            </a:pPr>
            <a:r>
              <a:rPr lang="sl-SI" dirty="0" err="1" smtClean="0"/>
              <a:t>They</a:t>
            </a:r>
            <a:r>
              <a:rPr lang="sl-SI" dirty="0" smtClean="0"/>
              <a:t> </a:t>
            </a:r>
            <a:r>
              <a:rPr lang="sl-SI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are not (aren’t) </a:t>
            </a:r>
            <a:r>
              <a:rPr lang="sl-SI" dirty="0" err="1" smtClean="0"/>
              <a:t>sleep</a:t>
            </a:r>
            <a:r>
              <a:rPr lang="sl-SI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ing</a:t>
            </a:r>
            <a:r>
              <a:rPr lang="sl-SI" dirty="0" smtClean="0"/>
              <a:t>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VPRAŠALNA OBLIKA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Kadar tvoriš vprašalno obliko, postaviš </a:t>
            </a:r>
            <a:r>
              <a:rPr lang="sl-SI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Am</a:t>
            </a:r>
            <a:r>
              <a:rPr lang="sl-SI" dirty="0" smtClean="0"/>
              <a:t>,</a:t>
            </a:r>
            <a:r>
              <a:rPr lang="sl-SI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Is </a:t>
            </a:r>
            <a:r>
              <a:rPr lang="sl-SI" dirty="0" smtClean="0"/>
              <a:t>ali</a:t>
            </a:r>
            <a:r>
              <a:rPr lang="sl-SI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Are</a:t>
            </a:r>
            <a:r>
              <a:rPr lang="sl-SI" dirty="0" smtClean="0"/>
              <a:t> pred osebek.</a:t>
            </a:r>
          </a:p>
          <a:p>
            <a:endParaRPr lang="sl-SI" dirty="0" smtClean="0"/>
          </a:p>
          <a:p>
            <a:pPr>
              <a:buNone/>
            </a:pPr>
            <a:r>
              <a:rPr lang="sl-SI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Am </a:t>
            </a:r>
            <a:r>
              <a:rPr lang="sl-SI" dirty="0" smtClean="0"/>
              <a:t>I </a:t>
            </a:r>
            <a:r>
              <a:rPr lang="sl-SI" dirty="0" err="1" smtClean="0"/>
              <a:t>help</a:t>
            </a:r>
            <a:r>
              <a:rPr lang="sl-SI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ing</a:t>
            </a:r>
            <a:r>
              <a:rPr lang="sl-SI" dirty="0" smtClean="0"/>
              <a:t> </a:t>
            </a:r>
            <a:r>
              <a:rPr lang="sl-SI" dirty="0" err="1" smtClean="0"/>
              <a:t>them</a:t>
            </a:r>
            <a:r>
              <a:rPr lang="sl-SI" dirty="0" smtClean="0"/>
              <a:t>?</a:t>
            </a:r>
          </a:p>
          <a:p>
            <a:pPr>
              <a:buNone/>
            </a:pPr>
            <a:r>
              <a:rPr lang="sl-SI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Is </a:t>
            </a:r>
            <a:r>
              <a:rPr lang="sl-SI" dirty="0" smtClean="0"/>
              <a:t>it </a:t>
            </a:r>
            <a:r>
              <a:rPr lang="sl-SI" dirty="0" err="1" smtClean="0"/>
              <a:t>rain</a:t>
            </a:r>
            <a:r>
              <a:rPr lang="sl-SI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ing</a:t>
            </a:r>
            <a:r>
              <a:rPr lang="sl-SI" dirty="0" smtClean="0"/>
              <a:t>?</a:t>
            </a:r>
          </a:p>
          <a:p>
            <a:pPr>
              <a:buNone/>
            </a:pPr>
            <a:r>
              <a:rPr lang="sl-SI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Are </a:t>
            </a:r>
            <a:r>
              <a:rPr lang="sl-SI" dirty="0" err="1" smtClean="0"/>
              <a:t>you</a:t>
            </a:r>
            <a:r>
              <a:rPr lang="sl-SI" dirty="0" smtClean="0"/>
              <a:t> </a:t>
            </a:r>
            <a:r>
              <a:rPr lang="sl-SI" dirty="0" err="1" smtClean="0"/>
              <a:t>play</a:t>
            </a:r>
            <a:r>
              <a:rPr lang="sl-SI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ing</a:t>
            </a:r>
            <a:r>
              <a:rPr lang="sl-SI" dirty="0" smtClean="0"/>
              <a:t> in </a:t>
            </a:r>
            <a:r>
              <a:rPr lang="sl-SI" dirty="0" err="1" smtClean="0"/>
              <a:t>the</a:t>
            </a:r>
            <a:r>
              <a:rPr lang="sl-SI" dirty="0" smtClean="0"/>
              <a:t> garden?</a:t>
            </a:r>
            <a:endParaRPr lang="sl-SI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KRATKI ODGOVORI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 kratkih odgovorih uporabljaš samo glagol biti (</a:t>
            </a:r>
            <a:r>
              <a:rPr lang="sl-SI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to </a:t>
            </a:r>
            <a:r>
              <a:rPr lang="sl-SI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be</a:t>
            </a:r>
            <a:r>
              <a:rPr lang="sl-SI" dirty="0" smtClean="0"/>
              <a:t>), NE pa tudi glagola s končnico </a:t>
            </a:r>
          </a:p>
          <a:p>
            <a:pPr>
              <a:buNone/>
            </a:pPr>
            <a:r>
              <a:rPr lang="sl-SI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	-ing</a:t>
            </a:r>
            <a:r>
              <a:rPr lang="sl-SI" dirty="0" smtClean="0"/>
              <a:t>.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dirty="0" smtClean="0"/>
              <a:t>Is </a:t>
            </a:r>
            <a:r>
              <a:rPr lang="sl-SI" dirty="0" err="1" smtClean="0"/>
              <a:t>she</a:t>
            </a:r>
            <a:r>
              <a:rPr lang="sl-SI" dirty="0" smtClean="0"/>
              <a:t> </a:t>
            </a:r>
            <a:r>
              <a:rPr lang="sl-SI" dirty="0" err="1" smtClean="0"/>
              <a:t>wearing</a:t>
            </a:r>
            <a:r>
              <a:rPr lang="sl-SI" dirty="0" smtClean="0"/>
              <a:t> </a:t>
            </a:r>
            <a:r>
              <a:rPr lang="sl-SI" dirty="0" err="1" smtClean="0"/>
              <a:t>her</a:t>
            </a:r>
            <a:r>
              <a:rPr lang="sl-SI" dirty="0" smtClean="0"/>
              <a:t> </a:t>
            </a:r>
            <a:r>
              <a:rPr lang="sl-SI" dirty="0" err="1" smtClean="0"/>
              <a:t>school</a:t>
            </a:r>
            <a:r>
              <a:rPr lang="sl-SI" dirty="0" smtClean="0"/>
              <a:t> uniform?</a:t>
            </a:r>
          </a:p>
          <a:p>
            <a:pPr>
              <a:buNone/>
            </a:pPr>
            <a:r>
              <a:rPr lang="sl-SI" dirty="0" err="1" smtClean="0"/>
              <a:t>Yes</a:t>
            </a:r>
            <a:r>
              <a:rPr lang="sl-SI" dirty="0" smtClean="0"/>
              <a:t>, </a:t>
            </a:r>
            <a:r>
              <a:rPr lang="sl-SI" dirty="0" err="1" smtClean="0"/>
              <a:t>she</a:t>
            </a:r>
            <a:r>
              <a:rPr lang="sl-SI" dirty="0" smtClean="0"/>
              <a:t> is.</a:t>
            </a:r>
          </a:p>
          <a:p>
            <a:pPr>
              <a:buNone/>
            </a:pPr>
            <a:r>
              <a:rPr lang="sl-SI" dirty="0" smtClean="0"/>
              <a:t>Are </a:t>
            </a:r>
            <a:r>
              <a:rPr lang="sl-SI" dirty="0" err="1" smtClean="0"/>
              <a:t>they</a:t>
            </a:r>
            <a:r>
              <a:rPr lang="sl-SI" dirty="0" smtClean="0"/>
              <a:t> </a:t>
            </a:r>
            <a:r>
              <a:rPr lang="sl-SI" dirty="0" err="1" smtClean="0"/>
              <a:t>swimming</a:t>
            </a:r>
            <a:r>
              <a:rPr lang="sl-SI" dirty="0" smtClean="0"/>
              <a:t>?</a:t>
            </a:r>
          </a:p>
          <a:p>
            <a:pPr>
              <a:buNone/>
            </a:pPr>
            <a:r>
              <a:rPr lang="sl-SI" dirty="0" smtClean="0"/>
              <a:t>No, </a:t>
            </a:r>
            <a:r>
              <a:rPr lang="sl-SI" dirty="0" err="1" smtClean="0"/>
              <a:t>they</a:t>
            </a:r>
            <a:r>
              <a:rPr lang="sl-SI" dirty="0" smtClean="0"/>
              <a:t> aren’t.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PRISLOVNA DOLOČILA ČASA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now</a:t>
            </a:r>
            <a:endParaRPr lang="sl-SI" dirty="0" smtClean="0"/>
          </a:p>
          <a:p>
            <a:r>
              <a:rPr lang="sl-SI" dirty="0" smtClean="0"/>
              <a:t>at </a:t>
            </a:r>
            <a:r>
              <a:rPr lang="sl-SI" dirty="0" err="1" smtClean="0"/>
              <a:t>the</a:t>
            </a:r>
            <a:r>
              <a:rPr lang="sl-SI" dirty="0" smtClean="0"/>
              <a:t> moment</a:t>
            </a:r>
          </a:p>
          <a:p>
            <a:r>
              <a:rPr lang="sl-SI" dirty="0" err="1" smtClean="0"/>
              <a:t>today</a:t>
            </a:r>
            <a:endParaRPr lang="sl-SI" dirty="0" smtClean="0"/>
          </a:p>
          <a:p>
            <a:r>
              <a:rPr lang="sl-SI" dirty="0" smtClean="0"/>
              <a:t>Listen!</a:t>
            </a:r>
          </a:p>
          <a:p>
            <a:r>
              <a:rPr lang="sl-SI" dirty="0" err="1" smtClean="0"/>
              <a:t>Look</a:t>
            </a:r>
            <a:r>
              <a:rPr lang="sl-SI" dirty="0" smtClean="0"/>
              <a:t>!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azkošno">
  <a:themeElements>
    <a:clrScheme name="Solsticij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Razkošn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Razkošn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23</TotalTime>
  <Words>187</Words>
  <Application>Microsoft Office PowerPoint</Application>
  <PresentationFormat>Diaprojekcija na zaslonu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8" baseType="lpstr">
      <vt:lpstr>Razkošno</vt:lpstr>
      <vt:lpstr>PRESENT CONTINUOUS</vt:lpstr>
      <vt:lpstr>RABA</vt:lpstr>
      <vt:lpstr>TRDILNA OBLIKA</vt:lpstr>
      <vt:lpstr>NIKALNA OBLIKA</vt:lpstr>
      <vt:lpstr>VPRAŠALNA OBLIKA</vt:lpstr>
      <vt:lpstr>KRATKI ODGOVORI</vt:lpstr>
      <vt:lpstr>PRISLOVNA DOLOČILA ČASA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CONTINUOUS</dc:title>
  <dc:creator>Windows User</dc:creator>
  <cp:lastModifiedBy>Windows User</cp:lastModifiedBy>
  <cp:revision>3</cp:revision>
  <dcterms:created xsi:type="dcterms:W3CDTF">2011-10-20T19:51:52Z</dcterms:created>
  <dcterms:modified xsi:type="dcterms:W3CDTF">2011-10-20T20:15:14Z</dcterms:modified>
</cp:coreProperties>
</file>