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o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jeni pravokot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slov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0" name="Podnaslov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kot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jeni pravokot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o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o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kroži en kot pravokotnika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o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jeni pravokot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Ograda naslova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A4181B-FC43-4AA7-A7FC-545B13C74E00}" type="datetimeFigureOut">
              <a:rPr lang="sl-SI" smtClean="0"/>
              <a:pPr/>
              <a:t>11.5.2011</a:t>
            </a:fld>
            <a:endParaRPr lang="sl-SI"/>
          </a:p>
        </p:txBody>
      </p:sp>
      <p:sp>
        <p:nvSpPr>
          <p:cNvPr id="18" name="Ograda no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9EBB509-D1A4-4E04-BE3A-2511BDC6BF7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COMPARISON OF ADJECTIVES</a:t>
            </a:r>
            <a:br>
              <a:rPr lang="sl-SI" dirty="0" smtClean="0"/>
            </a:br>
            <a:r>
              <a:rPr lang="sl-SI" dirty="0" smtClean="0"/>
              <a:t>Stopnjevanje pridevnikov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COMPARATIVES - PRIMERNIKI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warm		</a:t>
            </a:r>
            <a:r>
              <a:rPr lang="sl-SI" dirty="0" smtClean="0"/>
              <a:t>-		</a:t>
            </a:r>
            <a:r>
              <a:rPr lang="sl-SI" dirty="0" err="1" smtClean="0"/>
              <a:t>warm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er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 err="1" smtClean="0"/>
              <a:t>high		</a:t>
            </a:r>
            <a:r>
              <a:rPr lang="sl-SI" dirty="0" smtClean="0"/>
              <a:t>-		</a:t>
            </a:r>
            <a:r>
              <a:rPr lang="sl-SI" dirty="0" err="1" smtClean="0"/>
              <a:t>high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er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sl-SI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	PRI VEČINI KRATKIH (enozložnih) PRIDEVNIKOV, OBIČAJNO TVORIMO PRIMERNIK S KONČNICO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–er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sl-SI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nice		</a:t>
            </a:r>
            <a:r>
              <a:rPr lang="sl-SI" dirty="0" smtClean="0"/>
              <a:t>-		</a:t>
            </a:r>
            <a:r>
              <a:rPr lang="sl-SI" dirty="0" err="1" smtClean="0"/>
              <a:t>nice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 err="1" smtClean="0"/>
              <a:t>large		</a:t>
            </a:r>
            <a:r>
              <a:rPr lang="sl-SI" dirty="0" smtClean="0"/>
              <a:t>-		</a:t>
            </a:r>
            <a:r>
              <a:rPr lang="sl-SI" dirty="0" err="1" smtClean="0"/>
              <a:t>large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	PRIDEVNIKOM, KI SE KONČAJO NA –e, DODAMO SAMO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–r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hot			</a:t>
            </a:r>
            <a:r>
              <a:rPr lang="sl-SI" dirty="0" smtClean="0"/>
              <a:t>-		</a:t>
            </a:r>
            <a:r>
              <a:rPr lang="sl-SI" dirty="0" err="1" smtClean="0"/>
              <a:t>hot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ter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 err="1" smtClean="0"/>
              <a:t>wet			</a:t>
            </a:r>
            <a:r>
              <a:rPr lang="sl-SI" dirty="0" smtClean="0"/>
              <a:t>-		</a:t>
            </a:r>
            <a:r>
              <a:rPr lang="sl-SI" dirty="0" err="1" smtClean="0"/>
              <a:t>wet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ter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sl-SI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	PRIDEVNIKOM, KI SE KONČAJO NA KRATEK SAMOGLASNIK IN SOGLASNIK, </a:t>
            </a:r>
            <a:r>
              <a:rPr lang="sl-SI" dirty="0" err="1" smtClean="0">
                <a:solidFill>
                  <a:schemeClr val="accent3">
                    <a:lumMod val="75000"/>
                  </a:schemeClr>
                </a:solidFill>
              </a:rPr>
              <a:t>SOGLASNIK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PODVOJIMO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 IN JIM DODAMO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–er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dirty		</a:t>
            </a:r>
            <a:r>
              <a:rPr lang="sl-SI" dirty="0" smtClean="0"/>
              <a:t>-		</a:t>
            </a:r>
            <a:r>
              <a:rPr lang="sl-SI" dirty="0" err="1" smtClean="0"/>
              <a:t>dirt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ier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 err="1" smtClean="0"/>
              <a:t>dry			</a:t>
            </a:r>
            <a:r>
              <a:rPr lang="sl-SI" dirty="0" smtClean="0"/>
              <a:t>-		</a:t>
            </a:r>
            <a:r>
              <a:rPr lang="sl-SI" dirty="0" err="1" smtClean="0"/>
              <a:t>dr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ier</a:t>
            </a:r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sl-SI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PRI PRIDEVNIKIH, KI SE KONČAJO NA SOGLASNIK IN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–y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, -y 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IZPUSTIMO IN DODAMO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–</a:t>
            </a:r>
            <a:r>
              <a:rPr lang="sl-SI" b="1" u="sng" dirty="0" err="1" smtClean="0">
                <a:solidFill>
                  <a:schemeClr val="accent3">
                    <a:lumMod val="75000"/>
                  </a:schemeClr>
                </a:solidFill>
              </a:rPr>
              <a:t>ier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c</a:t>
            </a:r>
            <a:r>
              <a:rPr lang="sl-SI" dirty="0" err="1" smtClean="0"/>
              <a:t>rowded		</a:t>
            </a:r>
            <a:r>
              <a:rPr lang="sl-SI" dirty="0" smtClean="0"/>
              <a:t>-	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more</a:t>
            </a:r>
            <a:r>
              <a:rPr lang="sl-SI" dirty="0" smtClean="0"/>
              <a:t> </a:t>
            </a:r>
            <a:r>
              <a:rPr lang="sl-SI" dirty="0" err="1" smtClean="0"/>
              <a:t>crowded</a:t>
            </a:r>
            <a:endParaRPr lang="sl-SI" dirty="0" smtClean="0"/>
          </a:p>
          <a:p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b</a:t>
            </a:r>
            <a:r>
              <a:rPr lang="sl-SI" dirty="0" err="1" smtClean="0"/>
              <a:t>eautiful	</a:t>
            </a:r>
            <a:r>
              <a:rPr lang="sl-SI" dirty="0" err="1" smtClean="0"/>
              <a:t>	</a:t>
            </a:r>
            <a:r>
              <a:rPr lang="sl-SI" dirty="0" smtClean="0"/>
              <a:t>-	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more</a:t>
            </a:r>
            <a:r>
              <a:rPr lang="sl-SI" dirty="0" smtClean="0"/>
              <a:t> </a:t>
            </a:r>
            <a:r>
              <a:rPr lang="sl-SI" dirty="0" err="1" smtClean="0"/>
              <a:t>beautiful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	PRI DVO- ALI VEČZLOŽNIH PRIDEVNIKIH TVORIMO PRIMERNIK TAKO, DA PRED PRIDEVNIK ZAPIŠEMO BESEDO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MORE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	NEKATERI PRIDEVNIKI SE STOPNJUJEJO </a:t>
            </a:r>
            <a:r>
              <a:rPr lang="sl-SI" b="1" u="sng" dirty="0" smtClean="0">
                <a:solidFill>
                  <a:schemeClr val="accent3">
                    <a:lumMod val="75000"/>
                  </a:schemeClr>
                </a:solidFill>
              </a:rPr>
              <a:t>NEPRAVILNO:</a:t>
            </a:r>
            <a:endParaRPr lang="sl-SI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 err="1" smtClean="0"/>
              <a:t>good</a:t>
            </a:r>
            <a:r>
              <a:rPr lang="sl-SI" dirty="0" smtClean="0"/>
              <a:t> – </a:t>
            </a:r>
            <a:r>
              <a:rPr lang="sl-SI" dirty="0" err="1" smtClean="0"/>
              <a:t>better</a:t>
            </a:r>
            <a:endParaRPr lang="sl-SI" dirty="0" smtClean="0"/>
          </a:p>
          <a:p>
            <a:r>
              <a:rPr lang="sl-SI" dirty="0" smtClean="0"/>
              <a:t>far – </a:t>
            </a:r>
            <a:r>
              <a:rPr lang="sl-SI" dirty="0" err="1" smtClean="0"/>
              <a:t>further</a:t>
            </a:r>
            <a:endParaRPr lang="sl-SI" dirty="0" smtClean="0"/>
          </a:p>
          <a:p>
            <a:r>
              <a:rPr lang="sl-SI" dirty="0" err="1" smtClean="0"/>
              <a:t>bad</a:t>
            </a:r>
            <a:r>
              <a:rPr lang="sl-SI" dirty="0" smtClean="0"/>
              <a:t> – </a:t>
            </a:r>
            <a:r>
              <a:rPr lang="sl-SI" dirty="0" err="1" smtClean="0"/>
              <a:t>worse</a:t>
            </a:r>
            <a:endParaRPr lang="sl-SI" dirty="0" smtClean="0"/>
          </a:p>
          <a:p>
            <a:r>
              <a:rPr lang="sl-SI" dirty="0" err="1" smtClean="0"/>
              <a:t>much</a:t>
            </a:r>
            <a:r>
              <a:rPr lang="sl-SI" dirty="0" smtClean="0"/>
              <a:t> – more</a:t>
            </a:r>
          </a:p>
          <a:p>
            <a:r>
              <a:rPr lang="sl-SI" dirty="0" err="1" smtClean="0"/>
              <a:t>many</a:t>
            </a:r>
            <a:r>
              <a:rPr lang="sl-SI" dirty="0" smtClean="0"/>
              <a:t> – more</a:t>
            </a:r>
          </a:p>
          <a:p>
            <a:r>
              <a:rPr lang="sl-SI" dirty="0" err="1" smtClean="0"/>
              <a:t>little</a:t>
            </a:r>
            <a:r>
              <a:rPr lang="sl-SI" dirty="0" smtClean="0"/>
              <a:t> - </a:t>
            </a:r>
            <a:r>
              <a:rPr lang="sl-SI" dirty="0" err="1" smtClean="0"/>
              <a:t>less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a 4"/>
          <p:cNvSpPr/>
          <p:nvPr/>
        </p:nvSpPr>
        <p:spPr>
          <a:xfrm>
            <a:off x="2339752" y="3573016"/>
            <a:ext cx="201622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Elipsa 3"/>
          <p:cNvSpPr/>
          <p:nvPr/>
        </p:nvSpPr>
        <p:spPr>
          <a:xfrm>
            <a:off x="2627784" y="2708920"/>
            <a:ext cx="24482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	PRIMERNIK UPORABLJAMO, KADAR PRIMERJAMO DVE STVARI ALI DVE OSEBI. ZA PRIMERNIKOM RABIMO BESEDO </a:t>
            </a:r>
            <a:r>
              <a:rPr lang="sl-SI" b="1" i="1" u="sng" dirty="0" smtClean="0">
                <a:solidFill>
                  <a:schemeClr val="accent3">
                    <a:lumMod val="75000"/>
                  </a:schemeClr>
                </a:solidFill>
              </a:rPr>
              <a:t>THAN (KOT)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sl-SI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l-SI" dirty="0" err="1" smtClean="0"/>
              <a:t>Slovenia</a:t>
            </a:r>
            <a:r>
              <a:rPr lang="sl-SI" dirty="0" smtClean="0"/>
              <a:t> is </a:t>
            </a:r>
            <a:r>
              <a:rPr lang="sl-SI" dirty="0" err="1" smtClean="0"/>
              <a:t>smaller</a:t>
            </a:r>
            <a:r>
              <a:rPr lang="sl-SI" dirty="0" smtClean="0"/>
              <a:t> </a:t>
            </a:r>
            <a:r>
              <a:rPr lang="sl-SI" dirty="0" err="1" smtClean="0"/>
              <a:t>than</a:t>
            </a:r>
            <a:r>
              <a:rPr lang="sl-SI" dirty="0" smtClean="0"/>
              <a:t> </a:t>
            </a:r>
            <a:r>
              <a:rPr lang="sl-SI" dirty="0" err="1" smtClean="0"/>
              <a:t>Canada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Primož is </a:t>
            </a:r>
            <a:r>
              <a:rPr lang="sl-SI" dirty="0" err="1" smtClean="0"/>
              <a:t>taller</a:t>
            </a:r>
            <a:r>
              <a:rPr lang="sl-SI" dirty="0" smtClean="0"/>
              <a:t> </a:t>
            </a:r>
            <a:r>
              <a:rPr lang="sl-SI" dirty="0" err="1" smtClean="0"/>
              <a:t>than</a:t>
            </a:r>
            <a:r>
              <a:rPr lang="sl-SI" dirty="0" smtClean="0"/>
              <a:t> Bojan.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gled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ogled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ogl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11</Words>
  <Application>Microsoft Office PowerPoint</Application>
  <PresentationFormat>Diaprojekcija na zaslonu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Pogled</vt:lpstr>
      <vt:lpstr>COMPARISON OF ADJECTIVES Stopnjevanje pridevnikov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OF ADJECTIVES</dc:title>
  <dc:creator>Windows User</dc:creator>
  <cp:lastModifiedBy>Windows User</cp:lastModifiedBy>
  <cp:revision>4</cp:revision>
  <dcterms:created xsi:type="dcterms:W3CDTF">2011-05-09T19:42:29Z</dcterms:created>
  <dcterms:modified xsi:type="dcterms:W3CDTF">2011-05-11T11:49:09Z</dcterms:modified>
</cp:coreProperties>
</file>