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otni trikotni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rostoročn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rostoročn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rostoročn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ven konek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Ograda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114215-144D-4B33-8A3F-4CFB1D5BB417}" type="datetimeFigureOut">
              <a:rPr lang="sl-SI" smtClean="0"/>
              <a:pPr/>
              <a:t>12.4.2011</a:t>
            </a:fld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27" name="Ograda številke diapoz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13F863-C1CC-4A35-9373-D296362804C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14215-144D-4B33-8A3F-4CFB1D5BB417}" type="datetimeFigureOut">
              <a:rPr lang="sl-SI" smtClean="0"/>
              <a:pPr/>
              <a:t>12.4.2011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3F863-C1CC-4A35-9373-D296362804C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14215-144D-4B33-8A3F-4CFB1D5BB417}" type="datetimeFigureOut">
              <a:rPr lang="sl-SI" smtClean="0"/>
              <a:pPr/>
              <a:t>12.4.2011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3F863-C1CC-4A35-9373-D296362804C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14215-144D-4B33-8A3F-4CFB1D5BB417}" type="datetimeFigureOut">
              <a:rPr lang="sl-SI" smtClean="0"/>
              <a:pPr/>
              <a:t>12.4.2011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3F863-C1CC-4A35-9373-D296362804C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14215-144D-4B33-8A3F-4CFB1D5BB417}" type="datetimeFigureOut">
              <a:rPr lang="sl-SI" smtClean="0"/>
              <a:pPr/>
              <a:t>12.4.2011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3F863-C1CC-4A35-9373-D296362804C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Škarnice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Škarnice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14215-144D-4B33-8A3F-4CFB1D5BB417}" type="datetimeFigureOut">
              <a:rPr lang="sl-SI" smtClean="0"/>
              <a:pPr/>
              <a:t>12.4.2011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3F863-C1CC-4A35-9373-D296362804C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14215-144D-4B33-8A3F-4CFB1D5BB417}" type="datetimeFigureOut">
              <a:rPr lang="sl-SI" smtClean="0"/>
              <a:pPr/>
              <a:t>12.4.2011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3F863-C1CC-4A35-9373-D296362804C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14215-144D-4B33-8A3F-4CFB1D5BB417}" type="datetimeFigureOut">
              <a:rPr lang="sl-SI" smtClean="0"/>
              <a:pPr/>
              <a:t>12.4.2011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3F863-C1CC-4A35-9373-D296362804C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114215-144D-4B33-8A3F-4CFB1D5BB417}" type="datetimeFigureOut">
              <a:rPr lang="sl-SI" smtClean="0"/>
              <a:pPr/>
              <a:t>12.4.2011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3F863-C1CC-4A35-9373-D296362804C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6114215-144D-4B33-8A3F-4CFB1D5BB417}" type="datetimeFigureOut">
              <a:rPr lang="sl-SI" smtClean="0"/>
              <a:pPr/>
              <a:t>12.4.2011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3F863-C1CC-4A35-9373-D296362804C0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6114215-144D-4B33-8A3F-4CFB1D5BB417}" type="datetimeFigureOut">
              <a:rPr lang="sl-SI" smtClean="0"/>
              <a:pPr/>
              <a:t>12.4.2011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13F863-C1CC-4A35-9373-D296362804C0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rostoročn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kotni trikotni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aven konek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Škarnice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Škarnice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ročn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rostoročn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kotni trikotni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aven konek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grada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0" name="Ograda besedila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6114215-144D-4B33-8A3F-4CFB1D5BB417}" type="datetimeFigureOut">
              <a:rPr lang="sl-SI" smtClean="0"/>
              <a:pPr/>
              <a:t>12.4.2011</a:t>
            </a:fld>
            <a:endParaRPr lang="sl-SI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713F863-C1CC-4A35-9373-D296362804C0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THE WEATHER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sz="half" idx="1"/>
          </p:nvPr>
        </p:nvSpPr>
        <p:spPr>
          <a:xfrm rot="458653">
            <a:off x="441241" y="1483027"/>
            <a:ext cx="4038600" cy="4921442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  <a:scene3d>
            <a:camera prst="perspectiveContrastingRightFacing"/>
            <a:lightRig rig="threePt" dir="t"/>
          </a:scene3d>
        </p:spPr>
        <p:txBody>
          <a:bodyPr>
            <a:noAutofit/>
          </a:bodyPr>
          <a:lstStyle/>
          <a:p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POINTS OF THE COMPASS</a:t>
            </a:r>
          </a:p>
          <a:p>
            <a:pPr>
              <a:buFont typeface="Courier New" pitchFamily="49" charset="0"/>
              <a:buChar char="o"/>
            </a:pP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north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(S)</a:t>
            </a:r>
          </a:p>
          <a:p>
            <a:pPr>
              <a:buFont typeface="Courier New" pitchFamily="49" charset="0"/>
              <a:buChar char="o"/>
            </a:pP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south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(J)</a:t>
            </a:r>
          </a:p>
          <a:p>
            <a:pPr>
              <a:buFont typeface="Courier New" pitchFamily="49" charset="0"/>
              <a:buChar char="o"/>
            </a:pP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west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(Z)</a:t>
            </a:r>
          </a:p>
          <a:p>
            <a:pPr>
              <a:buFont typeface="Courier New" pitchFamily="49" charset="0"/>
              <a:buChar char="o"/>
            </a:pP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east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(V)</a:t>
            </a:r>
            <a:endParaRPr lang="sl-SI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708920"/>
            <a:ext cx="3367551" cy="252566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scene3d>
            <a:camera prst="perspectiveHeroicExtremeRightFacing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>
          <a:xfrm rot="446050">
            <a:off x="473352" y="896337"/>
            <a:ext cx="8229600" cy="5448373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scene3d>
            <a:camera prst="isometricOffAxis2Left"/>
            <a:lightRig rig="threePt" dir="t"/>
          </a:scene3d>
        </p:spPr>
        <p:txBody>
          <a:bodyPr>
            <a:noAutofit/>
          </a:bodyPr>
          <a:lstStyle/>
          <a:p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SEASONS</a:t>
            </a:r>
          </a:p>
          <a:p>
            <a:pPr>
              <a:buFont typeface="Wingdings" pitchFamily="2" charset="2"/>
              <a:buChar char="§"/>
            </a:pPr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WINTER - zima</a:t>
            </a:r>
            <a:endParaRPr lang="sl-SI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(December, </a:t>
            </a:r>
            <a:r>
              <a:rPr lang="sl-SI" sz="3200" b="1" dirty="0" err="1" smtClean="0">
                <a:solidFill>
                  <a:schemeClr val="accent6">
                    <a:lumMod val="50000"/>
                  </a:schemeClr>
                </a:solidFill>
              </a:rPr>
              <a:t>January</a:t>
            </a:r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sl-SI" sz="3200" b="1" dirty="0" err="1" smtClean="0">
                <a:solidFill>
                  <a:schemeClr val="accent6">
                    <a:lumMod val="50000"/>
                  </a:schemeClr>
                </a:solidFill>
              </a:rPr>
              <a:t>February</a:t>
            </a:r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SPRING - pomlad</a:t>
            </a:r>
            <a:endParaRPr lang="sl-SI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sl-SI" sz="3200" b="1" dirty="0" err="1" smtClean="0">
                <a:solidFill>
                  <a:schemeClr val="accent6">
                    <a:lumMod val="50000"/>
                  </a:schemeClr>
                </a:solidFill>
              </a:rPr>
              <a:t>March</a:t>
            </a:r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, April, </a:t>
            </a:r>
            <a:r>
              <a:rPr lang="sl-SI" sz="3200" b="1" dirty="0" err="1" smtClean="0">
                <a:solidFill>
                  <a:schemeClr val="accent6">
                    <a:lumMod val="50000"/>
                  </a:schemeClr>
                </a:solidFill>
              </a:rPr>
              <a:t>May</a:t>
            </a:r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SUMMER - poletje</a:t>
            </a:r>
            <a:endParaRPr lang="sl-SI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sl-SI" sz="3200" b="1" dirty="0" err="1" smtClean="0">
                <a:solidFill>
                  <a:schemeClr val="accent6">
                    <a:lumMod val="50000"/>
                  </a:schemeClr>
                </a:solidFill>
              </a:rPr>
              <a:t>June</a:t>
            </a:r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sl-SI" sz="3200" b="1" dirty="0" err="1" smtClean="0">
                <a:solidFill>
                  <a:schemeClr val="accent6">
                    <a:lumMod val="50000"/>
                  </a:schemeClr>
                </a:solidFill>
              </a:rPr>
              <a:t>July</a:t>
            </a:r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sl-SI" sz="3200" b="1" dirty="0" err="1" smtClean="0">
                <a:solidFill>
                  <a:schemeClr val="accent6">
                    <a:lumMod val="50000"/>
                  </a:schemeClr>
                </a:solidFill>
              </a:rPr>
              <a:t>August</a:t>
            </a:r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</a:p>
          <a:p>
            <a:pPr>
              <a:buFont typeface="Wingdings" pitchFamily="2" charset="2"/>
              <a:buChar char="§"/>
            </a:pPr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AUTUMN </a:t>
            </a:r>
            <a:r>
              <a:rPr lang="sl-SI" sz="3200" b="1" smtClean="0">
                <a:solidFill>
                  <a:schemeClr val="accent6">
                    <a:lumMod val="50000"/>
                  </a:schemeClr>
                </a:solidFill>
              </a:rPr>
              <a:t>- jesen</a:t>
            </a:r>
            <a:endParaRPr lang="sl-SI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(September, </a:t>
            </a:r>
            <a:r>
              <a:rPr lang="sl-SI" sz="3200" b="1" dirty="0" err="1" smtClean="0">
                <a:solidFill>
                  <a:schemeClr val="accent6">
                    <a:lumMod val="50000"/>
                  </a:schemeClr>
                </a:solidFill>
              </a:rPr>
              <a:t>October</a:t>
            </a:r>
            <a:r>
              <a:rPr lang="sl-SI" sz="3200" b="1" dirty="0" smtClean="0">
                <a:solidFill>
                  <a:schemeClr val="accent6">
                    <a:lumMod val="50000"/>
                  </a:schemeClr>
                </a:solidFill>
              </a:rPr>
              <a:t>, November)</a:t>
            </a:r>
            <a:endParaRPr lang="sl-SI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20673466">
            <a:off x="5103307" y="2890286"/>
            <a:ext cx="4320480" cy="18722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scene3d>
            <a:camera prst="perspectiveContrastingRightFacing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It’s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sunny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sun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is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shining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It’s a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sunny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day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>
              <a:buNone/>
            </a:pPr>
            <a:endParaRPr lang="sl-SI" dirty="0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2852936"/>
            <a:ext cx="3114675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perspectiveContrastingRightFacing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It’s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rainy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It’s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raining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It’s a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rainy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day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endParaRPr lang="sl-SI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3573016"/>
            <a:ext cx="2336800" cy="246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perspectiveContrastingLeftFacing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It’s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windy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wind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is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blowing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It’s a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windy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day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endParaRPr lang="sl-SI" sz="4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sl-SI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Naslov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068960"/>
            <a:ext cx="3393644" cy="2856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perspectiveRelaxed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It’s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cloudy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It’s a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cloudy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day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>
              <a:buNone/>
            </a:pPr>
            <a:endParaRPr lang="sl-SI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3140968"/>
            <a:ext cx="3662362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perspectiveContrastingLeftFacing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It’s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snowy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It’s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snowing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It’s a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snowy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day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sl-SI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861048"/>
            <a:ext cx="2451100" cy="243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perspectiveContrastingLeftFacing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It’s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foggy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It’s a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foggy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day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sl-SI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3284984"/>
            <a:ext cx="4294187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perspectiveContrastingRightFacing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It’s </a:t>
            </a:r>
          </a:p>
          <a:p>
            <a:pPr>
              <a:buFont typeface="Lucida Sans Unicode" pitchFamily="34" charset="0"/>
              <a:buChar char="⋏"/>
            </a:pP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hot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= vroče</a:t>
            </a:r>
          </a:p>
          <a:p>
            <a:pPr>
              <a:buFont typeface="Lucida Sans Unicode" pitchFamily="34" charset="0"/>
              <a:buChar char="⋏"/>
            </a:pP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warm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= toplo</a:t>
            </a:r>
          </a:p>
          <a:p>
            <a:pPr>
              <a:buFont typeface="Lucida Sans Unicode" pitchFamily="34" charset="0"/>
              <a:buChar char="⋏"/>
            </a:pP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cool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= sveže</a:t>
            </a:r>
          </a:p>
          <a:p>
            <a:pPr>
              <a:buFont typeface="Lucida Sans Unicode" pitchFamily="34" charset="0"/>
              <a:buChar char="⋏"/>
            </a:pP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cold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= hladno</a:t>
            </a:r>
          </a:p>
          <a:p>
            <a:pPr>
              <a:buFont typeface="Lucida Sans Unicode" pitchFamily="34" charset="0"/>
              <a:buChar char="⋏"/>
            </a:pP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wet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= mokro</a:t>
            </a:r>
          </a:p>
          <a:p>
            <a:pPr>
              <a:buFont typeface="Lucida Sans Unicode" pitchFamily="34" charset="0"/>
              <a:buChar char="⋏"/>
            </a:pPr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dry</a:t>
            </a:r>
            <a:r>
              <a:rPr lang="sl-SI" sz="4400" b="1" dirty="0" smtClean="0">
                <a:solidFill>
                  <a:schemeClr val="accent6">
                    <a:lumMod val="50000"/>
                  </a:schemeClr>
                </a:solidFill>
              </a:rPr>
              <a:t> = suho</a:t>
            </a:r>
          </a:p>
          <a:p>
            <a:pPr>
              <a:buFont typeface="Lucida Sans Unicode" pitchFamily="34" charset="0"/>
              <a:buChar char="⋏"/>
            </a:pPr>
            <a:endParaRPr lang="sl-SI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67776" y="3429000"/>
            <a:ext cx="4158599" cy="288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perspectiveHeroicExtremeLeftFacing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Thunder</a:t>
            </a:r>
            <a:endParaRPr lang="sl-SI" sz="4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sl-SI" sz="4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sl-SI" sz="4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sl-SI" sz="4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sl-SI" sz="4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l-SI" sz="4400" b="1" dirty="0" err="1" smtClean="0">
                <a:solidFill>
                  <a:schemeClr val="accent6">
                    <a:lumMod val="50000"/>
                  </a:schemeClr>
                </a:solidFill>
              </a:rPr>
              <a:t>Lightning</a:t>
            </a:r>
            <a:endParaRPr lang="sl-SI" sz="4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endParaRPr lang="sl-SI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556792"/>
            <a:ext cx="25241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perspectiveHeroicExtremeLeftFacing"/>
            <a:lightRig rig="threePt" dir="t"/>
          </a:scene3d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4077072"/>
            <a:ext cx="2209800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perspectiveHeroicExtremeLeftFacing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ekanje">
  <a:themeElements>
    <a:clrScheme name="Razkošn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Stekanj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tekanj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</TotalTime>
  <Words>148</Words>
  <Application>Microsoft Office PowerPoint</Application>
  <PresentationFormat>Diaprojekcija na zaslonu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2" baseType="lpstr">
      <vt:lpstr>Stekanje</vt:lpstr>
      <vt:lpstr>THE WEATHER</vt:lpstr>
      <vt:lpstr>Diapozitiv 2</vt:lpstr>
      <vt:lpstr>Diapozitiv 3</vt:lpstr>
      <vt:lpstr>Diapozitiv 4</vt:lpstr>
      <vt:lpstr>Diapozitiv 5</vt:lpstr>
      <vt:lpstr>Diapozitiv 6</vt:lpstr>
      <vt:lpstr>Diapozitiv 7</vt:lpstr>
      <vt:lpstr>Diapozitiv 8</vt:lpstr>
      <vt:lpstr>Diapozitiv 9</vt:lpstr>
      <vt:lpstr>Diapozitiv 10</vt:lpstr>
      <vt:lpstr>Diapozitiv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WEATHER</dc:title>
  <dc:creator>Windows User</dc:creator>
  <cp:lastModifiedBy>Windows User</cp:lastModifiedBy>
  <cp:revision>7</cp:revision>
  <dcterms:created xsi:type="dcterms:W3CDTF">2011-04-11T18:38:54Z</dcterms:created>
  <dcterms:modified xsi:type="dcterms:W3CDTF">2011-04-12T19:14:31Z</dcterms:modified>
</cp:coreProperties>
</file>