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Pravokotni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Pravokot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ravokotni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avokot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nakokraki trikotni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6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5" name="Raven konek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aven konek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grada vsebin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A58260-D9FF-4595-80EC-CA230FACE72D}" type="datetimeFigureOut">
              <a:rPr lang="sl-SI" smtClean="0"/>
              <a:t>17.11.2012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882265-F22D-4854-B891-3C907730EFCC}" type="slidenum">
              <a:rPr lang="sl-SI" smtClean="0"/>
              <a:t>‹#›</a:t>
            </a:fld>
            <a:endParaRPr lang="sl-SI"/>
          </a:p>
        </p:txBody>
      </p:sp>
      <p:sp>
        <p:nvSpPr>
          <p:cNvPr id="28" name="Raven konek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Raven konek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Enakokraki trikotni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Going</a:t>
            </a:r>
            <a:r>
              <a:rPr lang="sl-SI" dirty="0" smtClean="0"/>
              <a:t> – to - </a:t>
            </a:r>
            <a:r>
              <a:rPr lang="sl-SI" dirty="0" err="1" smtClean="0"/>
              <a:t>Future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dirty="0" err="1" smtClean="0"/>
              <a:t>What</a:t>
            </a:r>
            <a:r>
              <a:rPr lang="sl-SI" dirty="0" smtClean="0"/>
              <a:t> are </a:t>
            </a:r>
            <a:r>
              <a:rPr lang="sl-SI" dirty="0" err="1" smtClean="0"/>
              <a:t>the</a:t>
            </a:r>
            <a:r>
              <a:rPr lang="sl-SI" dirty="0" err="1" smtClean="0"/>
              <a:t>y</a:t>
            </a:r>
            <a:r>
              <a:rPr lang="sl-SI" dirty="0" smtClean="0"/>
              <a:t> </a:t>
            </a:r>
            <a:r>
              <a:rPr lang="sl-SI" dirty="0" err="1" smtClean="0"/>
              <a:t>going</a:t>
            </a:r>
            <a:r>
              <a:rPr lang="sl-SI" dirty="0" smtClean="0"/>
              <a:t> to do?</a:t>
            </a:r>
          </a:p>
          <a:p>
            <a:pPr>
              <a:buNone/>
            </a:pPr>
            <a:endParaRPr lang="sl-SI" dirty="0"/>
          </a:p>
        </p:txBody>
      </p:sp>
      <p:pic>
        <p:nvPicPr>
          <p:cNvPr id="4" name="Slika 3" descr="Nonam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1700808"/>
            <a:ext cx="9036496" cy="4536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dirty="0" err="1" smtClean="0"/>
              <a:t>We</a:t>
            </a:r>
            <a:r>
              <a:rPr lang="sl-SI" dirty="0" smtClean="0"/>
              <a:t> </a:t>
            </a:r>
            <a:r>
              <a:rPr lang="sl-SI" dirty="0" err="1" smtClean="0"/>
              <a:t>use</a:t>
            </a:r>
            <a:r>
              <a:rPr lang="sl-SI" dirty="0" smtClean="0"/>
              <a:t> </a:t>
            </a:r>
            <a:r>
              <a:rPr lang="sl-SI" i="1" dirty="0" err="1" smtClean="0"/>
              <a:t>going</a:t>
            </a:r>
            <a:r>
              <a:rPr lang="sl-SI" i="1" dirty="0" smtClean="0"/>
              <a:t> to</a:t>
            </a:r>
            <a:r>
              <a:rPr lang="sl-SI" dirty="0" smtClean="0"/>
              <a:t>: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to talk </a:t>
            </a:r>
            <a:r>
              <a:rPr lang="sl-SI" dirty="0" err="1" smtClean="0"/>
              <a:t>about</a:t>
            </a:r>
            <a:r>
              <a:rPr lang="sl-SI" dirty="0" smtClean="0"/>
              <a:t> </a:t>
            </a:r>
            <a:r>
              <a:rPr lang="sl-SI" dirty="0" err="1" smtClean="0"/>
              <a:t>what</a:t>
            </a:r>
            <a:r>
              <a:rPr lang="sl-SI" dirty="0" smtClean="0"/>
              <a:t> </a:t>
            </a:r>
            <a:r>
              <a:rPr lang="sl-SI" dirty="0" err="1" smtClean="0"/>
              <a:t>we</a:t>
            </a:r>
            <a:r>
              <a:rPr lang="sl-SI" dirty="0" smtClean="0"/>
              <a:t> </a:t>
            </a:r>
            <a:r>
              <a:rPr lang="sl-SI" dirty="0" err="1" smtClean="0"/>
              <a:t>have</a:t>
            </a:r>
            <a:r>
              <a:rPr lang="sl-SI" dirty="0" smtClean="0"/>
              <a:t> </a:t>
            </a:r>
            <a:r>
              <a:rPr lang="sl-SI" dirty="0" err="1" smtClean="0"/>
              <a:t>decided</a:t>
            </a:r>
            <a:r>
              <a:rPr lang="sl-SI" dirty="0" smtClean="0"/>
              <a:t> to do in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future</a:t>
            </a:r>
            <a:r>
              <a:rPr lang="sl-SI" dirty="0" smtClean="0"/>
              <a:t> (</a:t>
            </a:r>
            <a:r>
              <a:rPr lang="sl-SI" dirty="0" err="1" smtClean="0"/>
              <a:t>planned</a:t>
            </a:r>
            <a:r>
              <a:rPr lang="sl-SI" dirty="0" smtClean="0"/>
              <a:t> </a:t>
            </a:r>
            <a:r>
              <a:rPr lang="sl-SI" dirty="0" err="1" smtClean="0"/>
              <a:t>actions</a:t>
            </a:r>
            <a:r>
              <a:rPr lang="sl-SI" dirty="0" smtClean="0"/>
              <a:t>)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dirty="0" smtClean="0"/>
              <a:t>		</a:t>
            </a:r>
            <a:r>
              <a:rPr lang="sl-SI" dirty="0" err="1" smtClean="0"/>
              <a:t>We</a:t>
            </a:r>
            <a:r>
              <a:rPr lang="sl-SI" dirty="0" smtClean="0"/>
              <a:t> are </a:t>
            </a:r>
            <a:r>
              <a:rPr lang="sl-SI" dirty="0" err="1" smtClean="0"/>
              <a:t>going</a:t>
            </a:r>
            <a:r>
              <a:rPr lang="sl-SI" dirty="0" smtClean="0"/>
              <a:t> to </a:t>
            </a:r>
            <a:r>
              <a:rPr lang="sl-SI" dirty="0" err="1" smtClean="0"/>
              <a:t>sing</a:t>
            </a:r>
            <a:r>
              <a:rPr lang="sl-SI" dirty="0" smtClean="0"/>
              <a:t> at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party</a:t>
            </a:r>
            <a:r>
              <a:rPr lang="sl-SI" dirty="0" smtClean="0"/>
              <a:t>.</a:t>
            </a:r>
          </a:p>
          <a:p>
            <a:pPr>
              <a:buNone/>
            </a:pPr>
            <a:endParaRPr lang="sl-SI" dirty="0" smtClean="0"/>
          </a:p>
          <a:p>
            <a:r>
              <a:rPr lang="sl-SI" dirty="0" err="1" smtClean="0"/>
              <a:t>if</a:t>
            </a:r>
            <a:r>
              <a:rPr lang="sl-SI" dirty="0" smtClean="0"/>
              <a:t> </a:t>
            </a:r>
            <a:r>
              <a:rPr lang="sl-SI" dirty="0" err="1" smtClean="0"/>
              <a:t>we</a:t>
            </a:r>
            <a:r>
              <a:rPr lang="sl-SI" dirty="0" smtClean="0"/>
              <a:t> are </a:t>
            </a:r>
            <a:r>
              <a:rPr lang="sl-SI" dirty="0" err="1" smtClean="0"/>
              <a:t>certain</a:t>
            </a:r>
            <a:r>
              <a:rPr lang="sl-SI" dirty="0" smtClean="0"/>
              <a:t> </a:t>
            </a:r>
            <a:r>
              <a:rPr lang="sl-SI" dirty="0" err="1" smtClean="0"/>
              <a:t>that</a:t>
            </a:r>
            <a:r>
              <a:rPr lang="sl-SI" dirty="0" smtClean="0"/>
              <a:t> </a:t>
            </a:r>
            <a:r>
              <a:rPr lang="sl-SI" dirty="0" err="1" smtClean="0"/>
              <a:t>something</a:t>
            </a:r>
            <a:r>
              <a:rPr lang="sl-SI" dirty="0" smtClean="0"/>
              <a:t> is </a:t>
            </a:r>
            <a:r>
              <a:rPr lang="sl-SI" dirty="0" err="1" smtClean="0"/>
              <a:t>going</a:t>
            </a:r>
            <a:r>
              <a:rPr lang="sl-SI" dirty="0" smtClean="0"/>
              <a:t> to </a:t>
            </a:r>
            <a:r>
              <a:rPr lang="sl-SI" dirty="0" err="1" smtClean="0"/>
              <a:t>happen</a:t>
            </a:r>
            <a:r>
              <a:rPr lang="sl-SI" dirty="0" smtClean="0"/>
              <a:t> in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future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			</a:t>
            </a:r>
            <a:r>
              <a:rPr lang="sl-SI" dirty="0" err="1" smtClean="0"/>
              <a:t>Look</a:t>
            </a:r>
            <a:r>
              <a:rPr lang="sl-SI" dirty="0" smtClean="0"/>
              <a:t> at </a:t>
            </a:r>
            <a:r>
              <a:rPr lang="sl-SI" dirty="0" err="1" smtClean="0"/>
              <a:t>that</a:t>
            </a:r>
            <a:r>
              <a:rPr lang="sl-SI" dirty="0" smtClean="0"/>
              <a:t> car! It is </a:t>
            </a:r>
            <a:r>
              <a:rPr lang="sl-SI" dirty="0" err="1" smtClean="0"/>
              <a:t>going</a:t>
            </a:r>
            <a:r>
              <a:rPr lang="sl-SI" dirty="0" smtClean="0"/>
              <a:t> to </a:t>
            </a:r>
            <a:r>
              <a:rPr lang="sl-SI" dirty="0" err="1" smtClean="0"/>
              <a:t>crash</a:t>
            </a:r>
            <a:r>
              <a:rPr lang="sl-SI" dirty="0" smtClean="0"/>
              <a:t> </a:t>
            </a:r>
            <a:r>
              <a:rPr lang="sl-SI" dirty="0" err="1" smtClean="0"/>
              <a:t>into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		</a:t>
            </a:r>
            <a:r>
              <a:rPr lang="sl-SI" dirty="0" err="1" smtClean="0"/>
              <a:t>yellow</a:t>
            </a:r>
            <a:r>
              <a:rPr lang="sl-SI" dirty="0" smtClean="0"/>
              <a:t> one.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AFFIRMATIVE:</a:t>
            </a:r>
          </a:p>
          <a:p>
            <a:pPr>
              <a:buNone/>
            </a:pP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75656" y="2564904"/>
          <a:ext cx="6096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am</a:t>
                      </a:r>
                      <a:endParaRPr lang="sl-SI" dirty="0"/>
                    </a:p>
                    <a:p>
                      <a:pPr algn="ctr"/>
                      <a:r>
                        <a:rPr lang="sl-SI" dirty="0" smtClean="0"/>
                        <a:t>‘m</a:t>
                      </a:r>
                      <a:endParaRPr lang="sl-SI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going</a:t>
                      </a:r>
                      <a:r>
                        <a:rPr lang="sl-SI" dirty="0" smtClean="0"/>
                        <a:t> to</a:t>
                      </a:r>
                      <a:endParaRPr lang="sl-SI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sing</a:t>
                      </a:r>
                      <a:r>
                        <a:rPr lang="sl-SI" dirty="0" smtClean="0"/>
                        <a:t> at </a:t>
                      </a:r>
                      <a:r>
                        <a:rPr lang="sl-SI" dirty="0" err="1" smtClean="0"/>
                        <a:t>the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party</a:t>
                      </a:r>
                      <a:r>
                        <a:rPr lang="sl-SI" dirty="0" smtClean="0"/>
                        <a:t>.</a:t>
                      </a:r>
                      <a:endParaRPr lang="sl-SI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pPr algn="ctr"/>
                      <a:r>
                        <a:rPr lang="sl-SI" dirty="0" err="1" smtClean="0"/>
                        <a:t>He</a:t>
                      </a:r>
                      <a:endParaRPr lang="sl-SI" dirty="0"/>
                    </a:p>
                    <a:p>
                      <a:pPr algn="ctr"/>
                      <a:r>
                        <a:rPr lang="sl-SI" dirty="0" err="1" smtClean="0"/>
                        <a:t>She</a:t>
                      </a:r>
                      <a:endParaRPr lang="sl-SI" dirty="0"/>
                    </a:p>
                    <a:p>
                      <a:pPr algn="ctr"/>
                      <a:r>
                        <a:rPr lang="sl-SI" dirty="0" smtClean="0"/>
                        <a:t>It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is</a:t>
                      </a:r>
                    </a:p>
                    <a:p>
                      <a:pPr algn="ctr"/>
                      <a:r>
                        <a:rPr lang="sl-SI" dirty="0" smtClean="0"/>
                        <a:t>‘s</a:t>
                      </a:r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pPr algn="ctr"/>
                      <a:r>
                        <a:rPr lang="sl-SI" dirty="0" err="1" smtClean="0"/>
                        <a:t>We</a:t>
                      </a:r>
                      <a:endParaRPr lang="sl-SI" dirty="0"/>
                    </a:p>
                    <a:p>
                      <a:pPr algn="ctr"/>
                      <a:r>
                        <a:rPr lang="sl-SI" dirty="0" err="1" smtClean="0"/>
                        <a:t>You</a:t>
                      </a:r>
                      <a:endParaRPr lang="sl-SI" dirty="0"/>
                    </a:p>
                    <a:p>
                      <a:pPr algn="ctr"/>
                      <a:r>
                        <a:rPr lang="sl-SI" dirty="0" err="1" smtClean="0"/>
                        <a:t>They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are</a:t>
                      </a:r>
                    </a:p>
                    <a:p>
                      <a:pPr algn="ctr"/>
                      <a:r>
                        <a:rPr lang="sl-SI" dirty="0" smtClean="0"/>
                        <a:t>‘</a:t>
                      </a:r>
                      <a:r>
                        <a:rPr lang="sl-SI" dirty="0" err="1" smtClean="0"/>
                        <a:t>re</a:t>
                      </a:r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NEGATIVE: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75656" y="2204864"/>
          <a:ext cx="6096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I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am not</a:t>
                      </a:r>
                    </a:p>
                    <a:p>
                      <a:pPr algn="ctr"/>
                      <a:r>
                        <a:rPr lang="sl-SI" dirty="0" smtClean="0"/>
                        <a:t>‘m not</a:t>
                      </a:r>
                      <a:endParaRPr lang="sl-SI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going</a:t>
                      </a:r>
                      <a:r>
                        <a:rPr lang="sl-SI" dirty="0" smtClean="0"/>
                        <a:t> to</a:t>
                      </a:r>
                      <a:endParaRPr lang="sl-SI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phone</a:t>
                      </a:r>
                      <a:r>
                        <a:rPr lang="sl-SI" dirty="0" smtClean="0"/>
                        <a:t> Tim.</a:t>
                      </a:r>
                      <a:endParaRPr lang="sl-SI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pPr algn="ctr"/>
                      <a:r>
                        <a:rPr lang="sl-SI" dirty="0" err="1" smtClean="0"/>
                        <a:t>He</a:t>
                      </a:r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She</a:t>
                      </a:r>
                      <a:endParaRPr lang="sl-SI" dirty="0" smtClean="0"/>
                    </a:p>
                    <a:p>
                      <a:pPr algn="ctr"/>
                      <a:r>
                        <a:rPr lang="sl-SI" dirty="0" smtClean="0"/>
                        <a:t>It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is not</a:t>
                      </a:r>
                    </a:p>
                    <a:p>
                      <a:pPr algn="ctr"/>
                      <a:r>
                        <a:rPr lang="sl-SI" dirty="0" err="1" smtClean="0"/>
                        <a:t>isn</a:t>
                      </a:r>
                      <a:r>
                        <a:rPr lang="sl-SI" dirty="0" smtClean="0"/>
                        <a:t>’t </a:t>
                      </a:r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pPr algn="ctr"/>
                      <a:r>
                        <a:rPr lang="sl-SI" dirty="0" err="1" smtClean="0"/>
                        <a:t>We</a:t>
                      </a:r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You</a:t>
                      </a:r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They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are not</a:t>
                      </a:r>
                    </a:p>
                    <a:p>
                      <a:pPr algn="ctr"/>
                      <a:r>
                        <a:rPr lang="sl-SI" dirty="0" smtClean="0"/>
                        <a:t>aren’t</a:t>
                      </a:r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QUESTIONS:</a:t>
            </a:r>
          </a:p>
          <a:p>
            <a:pPr>
              <a:buNone/>
            </a:pP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547664" y="2276872"/>
          <a:ext cx="6096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Am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I</a:t>
                      </a:r>
                      <a:endParaRPr lang="sl-SI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going</a:t>
                      </a:r>
                      <a:r>
                        <a:rPr lang="sl-SI" dirty="0" smtClean="0"/>
                        <a:t> to</a:t>
                      </a:r>
                      <a:endParaRPr lang="sl-SI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rain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this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afternoon</a:t>
                      </a:r>
                      <a:r>
                        <a:rPr lang="sl-SI" dirty="0" smtClean="0"/>
                        <a:t>?</a:t>
                      </a:r>
                      <a:endParaRPr lang="sl-SI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smtClean="0"/>
                        <a:t>Is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err="1" smtClean="0"/>
                        <a:t>he</a:t>
                      </a:r>
                      <a:endParaRPr lang="sl-SI" dirty="0"/>
                    </a:p>
                    <a:p>
                      <a:pPr algn="ctr"/>
                      <a:r>
                        <a:rPr lang="sl-SI" dirty="0" err="1" smtClean="0"/>
                        <a:t>she</a:t>
                      </a:r>
                      <a:endParaRPr lang="sl-SI" dirty="0"/>
                    </a:p>
                    <a:p>
                      <a:pPr algn="ctr"/>
                      <a:r>
                        <a:rPr lang="sl-SI" dirty="0" smtClean="0"/>
                        <a:t>it</a:t>
                      </a:r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</a:tr>
              <a:tr h="1112520">
                <a:tc>
                  <a:txBody>
                    <a:bodyPr/>
                    <a:lstStyle/>
                    <a:p>
                      <a:pPr algn="ctr"/>
                      <a:endParaRPr lang="sl-SI" dirty="0" smtClean="0"/>
                    </a:p>
                    <a:p>
                      <a:pPr algn="ctr"/>
                      <a:r>
                        <a:rPr lang="sl-SI" dirty="0" smtClean="0"/>
                        <a:t>Are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err="1" smtClean="0"/>
                        <a:t>we</a:t>
                      </a:r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you</a:t>
                      </a:r>
                      <a:endParaRPr lang="sl-SI" dirty="0" smtClean="0"/>
                    </a:p>
                    <a:p>
                      <a:pPr algn="ctr"/>
                      <a:r>
                        <a:rPr lang="sl-SI" dirty="0" err="1" smtClean="0"/>
                        <a:t>they</a:t>
                      </a:r>
                      <a:endParaRPr lang="sl-SI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l"/>
                      <a:r>
                        <a:rPr lang="sl-SI" b="1" u="sng" dirty="0" err="1" smtClean="0"/>
                        <a:t>What</a:t>
                      </a:r>
                      <a:r>
                        <a:rPr lang="sl-SI" dirty="0" smtClean="0"/>
                        <a:t> is </a:t>
                      </a:r>
                      <a:r>
                        <a:rPr lang="sl-SI" dirty="0" err="1" smtClean="0"/>
                        <a:t>she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err="1" smtClean="0"/>
                        <a:t>going</a:t>
                      </a:r>
                      <a:r>
                        <a:rPr lang="sl-SI" dirty="0" smtClean="0"/>
                        <a:t> to </a:t>
                      </a:r>
                      <a:r>
                        <a:rPr lang="sl-SI" dirty="0" err="1" smtClean="0"/>
                        <a:t>sing</a:t>
                      </a:r>
                      <a:r>
                        <a:rPr lang="sl-SI" dirty="0" smtClean="0"/>
                        <a:t>?</a:t>
                      </a:r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vo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Izvor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zvo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</TotalTime>
  <Words>108</Words>
  <Application>Microsoft Office PowerPoint</Application>
  <PresentationFormat>Diaprojekcija na zaslonu (4:3)</PresentationFormat>
  <Paragraphs>85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Izvor</vt:lpstr>
      <vt:lpstr>Going – to - Future</vt:lpstr>
      <vt:lpstr>Diapozitiv 2</vt:lpstr>
      <vt:lpstr>Diapozitiv 3</vt:lpstr>
      <vt:lpstr>Diapozitiv 4</vt:lpstr>
      <vt:lpstr>Diapozitiv 5</vt:lpstr>
      <vt:lpstr>Diapozitiv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Going – to - Future</dc:title>
  <dc:creator>Nataša</dc:creator>
  <cp:lastModifiedBy>Nataša</cp:lastModifiedBy>
  <cp:revision>3</cp:revision>
  <dcterms:created xsi:type="dcterms:W3CDTF">2012-11-17T19:46:20Z</dcterms:created>
  <dcterms:modified xsi:type="dcterms:W3CDTF">2012-11-17T20:08:47Z</dcterms:modified>
</cp:coreProperties>
</file>