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jeni pravokotnik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Zaobljeni pravokotnik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Naslov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20" name="Podnaslov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l-SI" smtClean="0"/>
              <a:t>Kliknite, če želite urediti slog podnaslova matrice</a:t>
            </a:r>
            <a:endParaRPr kumimoji="0" lang="en-US"/>
          </a:p>
        </p:txBody>
      </p:sp>
      <p:sp>
        <p:nvSpPr>
          <p:cNvPr id="19" name="Ograda datuma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550B80-5533-40A9-8E2D-B3141A791AE6}" type="datetimeFigureOut">
              <a:rPr lang="sl-SI" smtClean="0"/>
              <a:t>2.10.2013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11" name="Ograda številke diapozitiva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65875D-0A82-419A-813C-EAE73BCB467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550B80-5533-40A9-8E2D-B3141A791AE6}" type="datetimeFigureOut">
              <a:rPr lang="sl-SI" smtClean="0"/>
              <a:t>2.10.2013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65875D-0A82-419A-813C-EAE73BCB467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550B80-5533-40A9-8E2D-B3141A791AE6}" type="datetimeFigureOut">
              <a:rPr lang="sl-SI" smtClean="0"/>
              <a:t>2.10.2013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65875D-0A82-419A-813C-EAE73BCB467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550B80-5533-40A9-8E2D-B3141A791AE6}" type="datetimeFigureOut">
              <a:rPr lang="sl-SI" smtClean="0"/>
              <a:t>2.10.2013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65875D-0A82-419A-813C-EAE73BCB467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aobljeni pravokotnik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Zaobljeni pravokotnik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550B80-5533-40A9-8E2D-B3141A791AE6}" type="datetimeFigureOut">
              <a:rPr lang="sl-SI" smtClean="0"/>
              <a:t>2.10.2013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65875D-0A82-419A-813C-EAE73BCB467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550B80-5533-40A9-8E2D-B3141A791AE6}" type="datetimeFigureOut">
              <a:rPr lang="sl-SI" smtClean="0"/>
              <a:t>2.10.2013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65875D-0A82-419A-813C-EAE73BCB467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550B80-5533-40A9-8E2D-B3141A791AE6}" type="datetimeFigureOut">
              <a:rPr lang="sl-SI" smtClean="0"/>
              <a:t>2.10.2013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65875D-0A82-419A-813C-EAE73BCB467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550B80-5533-40A9-8E2D-B3141A791AE6}" type="datetimeFigureOut">
              <a:rPr lang="sl-SI" smtClean="0"/>
              <a:t>2.10.2013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65875D-0A82-419A-813C-EAE73BCB467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obljeni pravokotnik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550B80-5533-40A9-8E2D-B3141A791AE6}" type="datetimeFigureOut">
              <a:rPr lang="sl-SI" smtClean="0"/>
              <a:t>2.10.2013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65875D-0A82-419A-813C-EAE73BCB467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vsebine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550B80-5533-40A9-8E2D-B3141A791AE6}" type="datetimeFigureOut">
              <a:rPr lang="sl-SI" smtClean="0"/>
              <a:t>2.10.2013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65875D-0A82-419A-813C-EAE73BCB467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jeni pravokotnik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Zaokroži en kot pravokotnika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550B80-5533-40A9-8E2D-B3141A791AE6}" type="datetimeFigureOut">
              <a:rPr lang="sl-SI" smtClean="0"/>
              <a:t>2.10.2013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65875D-0A82-419A-813C-EAE73BCB4675}" type="slidenum">
              <a:rPr lang="sl-SI" smtClean="0"/>
              <a:t>‹#›</a:t>
            </a:fld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sl-SI" smtClean="0"/>
              <a:t>Kliknite ikono, če želite dodati sliko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obljeni pravokotnik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Zaobljeni pravokotnik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Ograda naslova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4" name="Ograda besedila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  <p:sp>
        <p:nvSpPr>
          <p:cNvPr id="25" name="Ograda datuma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4550B80-5533-40A9-8E2D-B3141A791AE6}" type="datetimeFigureOut">
              <a:rPr lang="sl-SI" smtClean="0"/>
              <a:t>2.10.2013</a:t>
            </a:fld>
            <a:endParaRPr lang="sl-SI"/>
          </a:p>
        </p:txBody>
      </p:sp>
      <p:sp>
        <p:nvSpPr>
          <p:cNvPr id="18" name="Ograda noge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065875D-0A82-419A-813C-EAE73BCB4675}" type="slidenum">
              <a:rPr lang="sl-SI" smtClean="0"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sites.google.com/site/merilainkriteriji/home/tuji-jeziki---tja-ne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GOVORNI NASTOP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 err="1" smtClean="0"/>
              <a:t>Fashion</a:t>
            </a:r>
            <a:r>
              <a:rPr lang="sl-SI" dirty="0" smtClean="0"/>
              <a:t> </a:t>
            </a:r>
            <a:r>
              <a:rPr lang="sl-SI" dirty="0" err="1" smtClean="0"/>
              <a:t>show</a:t>
            </a:r>
            <a:endParaRPr lang="sl-SI" dirty="0" smtClean="0"/>
          </a:p>
          <a:p>
            <a:r>
              <a:rPr lang="sl-SI" dirty="0" smtClean="0"/>
              <a:t>9. razred</a:t>
            </a:r>
          </a:p>
          <a:p>
            <a:r>
              <a:rPr lang="sl-SI" dirty="0" smtClean="0"/>
              <a:t>1. učna enota/Past </a:t>
            </a:r>
            <a:r>
              <a:rPr lang="sl-SI" dirty="0" err="1" smtClean="0"/>
              <a:t>and</a:t>
            </a:r>
            <a:r>
              <a:rPr lang="sl-SI" dirty="0" smtClean="0"/>
              <a:t> </a:t>
            </a:r>
            <a:r>
              <a:rPr lang="sl-SI" dirty="0" err="1" smtClean="0"/>
              <a:t>Present</a:t>
            </a:r>
            <a:endParaRPr lang="sl-SI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l-SI" dirty="0" smtClean="0"/>
              <a:t>izberi ime modne revije</a:t>
            </a:r>
          </a:p>
          <a:p>
            <a:r>
              <a:rPr lang="sl-SI" dirty="0" smtClean="0"/>
              <a:t>v revijah ali na internetu poišči slike 5 oseb</a:t>
            </a:r>
          </a:p>
          <a:p>
            <a:r>
              <a:rPr lang="sl-SI" dirty="0" smtClean="0"/>
              <a:t>pripravi plakat, </a:t>
            </a:r>
            <a:r>
              <a:rPr lang="sl-SI" dirty="0" err="1" smtClean="0"/>
              <a:t>power</a:t>
            </a:r>
            <a:r>
              <a:rPr lang="sl-SI" dirty="0" smtClean="0"/>
              <a:t> </a:t>
            </a:r>
            <a:r>
              <a:rPr lang="sl-SI" dirty="0" err="1" smtClean="0"/>
              <a:t>point</a:t>
            </a:r>
            <a:r>
              <a:rPr lang="sl-SI" dirty="0" smtClean="0"/>
              <a:t> predstavitev, Wordov dokument</a:t>
            </a:r>
            <a:r>
              <a:rPr lang="sl-SI" dirty="0" smtClean="0"/>
              <a:t> </a:t>
            </a:r>
            <a:r>
              <a:rPr lang="sl-SI" dirty="0" smtClean="0"/>
              <a:t>– uporabiš lahko tudi spletne aplikacije (</a:t>
            </a:r>
            <a:r>
              <a:rPr lang="sl-SI" dirty="0" err="1" smtClean="0"/>
              <a:t>glogster</a:t>
            </a:r>
            <a:r>
              <a:rPr lang="sl-SI" dirty="0" smtClean="0"/>
              <a:t>, </a:t>
            </a:r>
            <a:r>
              <a:rPr lang="sl-SI" dirty="0" err="1" smtClean="0"/>
              <a:t>prezi</a:t>
            </a:r>
            <a:r>
              <a:rPr lang="sl-SI" dirty="0" smtClean="0"/>
              <a:t> …)</a:t>
            </a:r>
          </a:p>
          <a:p>
            <a:endParaRPr lang="sl-SI" dirty="0" smtClean="0"/>
          </a:p>
          <a:p>
            <a:pPr>
              <a:buNone/>
            </a:pPr>
            <a:r>
              <a:rPr lang="sl-SI" dirty="0" smtClean="0"/>
              <a:t>OPIŠI:</a:t>
            </a:r>
          </a:p>
          <a:p>
            <a:r>
              <a:rPr lang="sl-SI" dirty="0" smtClean="0"/>
              <a:t>kaj imajo osebe oblečeno (oblačila, modni dodatki, obutev …)</a:t>
            </a:r>
          </a:p>
          <a:p>
            <a:r>
              <a:rPr lang="sl-SI" dirty="0" smtClean="0"/>
              <a:t>kakšna so oblačila (barva, material, vzorec, velikost, dolžina)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sl-SI" dirty="0" smtClean="0"/>
              <a:t>POMAGAJ SI Z: </a:t>
            </a:r>
          </a:p>
          <a:p>
            <a:r>
              <a:rPr lang="sl-SI" dirty="0" smtClean="0"/>
              <a:t>zvezkov (</a:t>
            </a:r>
            <a:r>
              <a:rPr lang="sl-SI" dirty="0" err="1" smtClean="0"/>
              <a:t>What</a:t>
            </a:r>
            <a:r>
              <a:rPr lang="sl-SI" dirty="0" smtClean="0"/>
              <a:t> are </a:t>
            </a:r>
            <a:r>
              <a:rPr lang="sl-SI" dirty="0" err="1" smtClean="0"/>
              <a:t>you</a:t>
            </a:r>
            <a:r>
              <a:rPr lang="sl-SI" dirty="0" smtClean="0"/>
              <a:t> </a:t>
            </a:r>
            <a:r>
              <a:rPr lang="sl-SI" dirty="0" err="1" smtClean="0"/>
              <a:t>wearing</a:t>
            </a:r>
            <a:r>
              <a:rPr lang="sl-SI" dirty="0" smtClean="0"/>
              <a:t> </a:t>
            </a:r>
            <a:r>
              <a:rPr lang="sl-SI" dirty="0" err="1" smtClean="0"/>
              <a:t>today</a:t>
            </a:r>
            <a:r>
              <a:rPr lang="sl-SI" dirty="0" smtClean="0"/>
              <a:t>?)</a:t>
            </a:r>
          </a:p>
          <a:p>
            <a:r>
              <a:rPr lang="sl-SI" dirty="0" smtClean="0"/>
              <a:t>učbenikom (stran 8 in 12)</a:t>
            </a:r>
          </a:p>
          <a:p>
            <a:r>
              <a:rPr lang="sl-SI" dirty="0" smtClean="0"/>
              <a:t>delovnima listoma (</a:t>
            </a:r>
            <a:r>
              <a:rPr lang="sl-SI" dirty="0" err="1" smtClean="0"/>
              <a:t>What</a:t>
            </a:r>
            <a:r>
              <a:rPr lang="sl-SI" dirty="0" smtClean="0"/>
              <a:t>’s it </a:t>
            </a:r>
            <a:r>
              <a:rPr lang="sl-SI" dirty="0" err="1" smtClean="0"/>
              <a:t>made</a:t>
            </a:r>
            <a:r>
              <a:rPr lang="sl-SI" dirty="0" smtClean="0"/>
              <a:t> </a:t>
            </a:r>
            <a:r>
              <a:rPr lang="sl-SI" dirty="0" err="1" smtClean="0"/>
              <a:t>of</a:t>
            </a:r>
            <a:r>
              <a:rPr lang="sl-SI" dirty="0" smtClean="0"/>
              <a:t>? in </a:t>
            </a:r>
            <a:r>
              <a:rPr lang="sl-SI" dirty="0" err="1" smtClean="0"/>
              <a:t>Clothes</a:t>
            </a:r>
            <a:r>
              <a:rPr lang="sl-SI" dirty="0" smtClean="0"/>
              <a:t> </a:t>
            </a:r>
            <a:r>
              <a:rPr lang="sl-SI" dirty="0" err="1" smtClean="0"/>
              <a:t>Cloze</a:t>
            </a:r>
            <a:r>
              <a:rPr lang="sl-SI" dirty="0" smtClean="0"/>
              <a:t>)</a:t>
            </a:r>
          </a:p>
          <a:p>
            <a:pPr>
              <a:buNone/>
            </a:pPr>
            <a:r>
              <a:rPr lang="sl-SI" dirty="0" smtClean="0"/>
              <a:t>PRI PREDSTAVITVI UPOŠTEVAJ:</a:t>
            </a:r>
          </a:p>
          <a:p>
            <a:r>
              <a:rPr lang="sl-SI" dirty="0" smtClean="0"/>
              <a:t>rabo časa </a:t>
            </a:r>
            <a:r>
              <a:rPr lang="sl-SI" dirty="0" err="1" smtClean="0"/>
              <a:t>Present</a:t>
            </a:r>
            <a:r>
              <a:rPr lang="sl-SI" dirty="0" smtClean="0"/>
              <a:t> </a:t>
            </a:r>
            <a:r>
              <a:rPr lang="sl-SI" dirty="0" err="1" smtClean="0"/>
              <a:t>Continuous</a:t>
            </a:r>
            <a:r>
              <a:rPr lang="sl-SI" dirty="0" smtClean="0"/>
              <a:t> (</a:t>
            </a:r>
            <a:r>
              <a:rPr lang="sl-SI" dirty="0" err="1" smtClean="0"/>
              <a:t>He</a:t>
            </a:r>
            <a:r>
              <a:rPr lang="sl-SI" dirty="0" smtClean="0"/>
              <a:t>/</a:t>
            </a:r>
            <a:r>
              <a:rPr lang="sl-SI" dirty="0" err="1" smtClean="0"/>
              <a:t>She</a:t>
            </a:r>
            <a:r>
              <a:rPr lang="sl-SI" dirty="0" smtClean="0"/>
              <a:t> is </a:t>
            </a:r>
            <a:r>
              <a:rPr lang="sl-SI" dirty="0" err="1" smtClean="0"/>
              <a:t>wearing</a:t>
            </a:r>
            <a:r>
              <a:rPr lang="sl-SI" dirty="0" smtClean="0"/>
              <a:t> …)</a:t>
            </a:r>
          </a:p>
          <a:p>
            <a:r>
              <a:rPr lang="sl-SI" dirty="0" smtClean="0"/>
              <a:t>govorni nastop naj ne bo daljši kot 5 minut</a:t>
            </a:r>
          </a:p>
          <a:p>
            <a:r>
              <a:rPr lang="sl-SI" dirty="0" smtClean="0">
                <a:hlinkClick r:id="rId2"/>
              </a:rPr>
              <a:t>merila in kriterije</a:t>
            </a:r>
            <a:endParaRPr lang="sl-SI" dirty="0" smtClean="0"/>
          </a:p>
          <a:p>
            <a:pPr>
              <a:buNone/>
            </a:pPr>
            <a:endParaRPr lang="sl-SI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l-SI" dirty="0" smtClean="0"/>
              <a:t>PRIMER:</a:t>
            </a:r>
          </a:p>
          <a:p>
            <a:pPr>
              <a:buNone/>
            </a:pPr>
            <a:r>
              <a:rPr lang="sl-SI" dirty="0" smtClean="0"/>
              <a:t>	</a:t>
            </a:r>
            <a:r>
              <a:rPr lang="sl-SI" dirty="0" err="1" smtClean="0"/>
              <a:t>She</a:t>
            </a:r>
            <a:r>
              <a:rPr lang="sl-SI" dirty="0" smtClean="0"/>
              <a:t>’s </a:t>
            </a:r>
            <a:r>
              <a:rPr lang="sl-SI" dirty="0" err="1" smtClean="0"/>
              <a:t>wearing</a:t>
            </a:r>
            <a:r>
              <a:rPr lang="sl-SI" dirty="0" smtClean="0"/>
              <a:t> a </a:t>
            </a:r>
            <a:r>
              <a:rPr lang="sl-SI" dirty="0" err="1" smtClean="0"/>
              <a:t>long</a:t>
            </a:r>
            <a:r>
              <a:rPr lang="sl-SI" dirty="0" smtClean="0"/>
              <a:t>-</a:t>
            </a:r>
            <a:r>
              <a:rPr lang="sl-SI" dirty="0" err="1" smtClean="0"/>
              <a:t>sleeved</a:t>
            </a:r>
            <a:r>
              <a:rPr lang="sl-SI" dirty="0" smtClean="0"/>
              <a:t>, </a:t>
            </a:r>
            <a:r>
              <a:rPr lang="sl-SI" dirty="0" err="1" smtClean="0"/>
              <a:t>striped</a:t>
            </a:r>
            <a:r>
              <a:rPr lang="sl-SI" dirty="0" smtClean="0"/>
              <a:t>, red </a:t>
            </a:r>
            <a:r>
              <a:rPr lang="sl-SI" dirty="0" err="1" smtClean="0"/>
              <a:t>and</a:t>
            </a:r>
            <a:r>
              <a:rPr lang="sl-SI" dirty="0" smtClean="0"/>
              <a:t> </a:t>
            </a:r>
            <a:r>
              <a:rPr lang="sl-SI" dirty="0" err="1" smtClean="0"/>
              <a:t>white</a:t>
            </a:r>
            <a:r>
              <a:rPr lang="sl-SI" dirty="0" smtClean="0"/>
              <a:t>, </a:t>
            </a:r>
            <a:r>
              <a:rPr lang="sl-SI" dirty="0" err="1" smtClean="0"/>
              <a:t>cotton</a:t>
            </a:r>
            <a:r>
              <a:rPr lang="sl-SI" dirty="0" smtClean="0"/>
              <a:t> </a:t>
            </a:r>
            <a:r>
              <a:rPr lang="sl-SI" dirty="0" err="1" smtClean="0"/>
              <a:t>jacket</a:t>
            </a:r>
            <a:r>
              <a:rPr lang="sl-SI" dirty="0" smtClean="0"/>
              <a:t>. </a:t>
            </a:r>
            <a:r>
              <a:rPr lang="sl-SI" dirty="0" err="1" smtClean="0"/>
              <a:t>She</a:t>
            </a:r>
            <a:r>
              <a:rPr lang="sl-SI" dirty="0" smtClean="0"/>
              <a:t>’s </a:t>
            </a:r>
            <a:r>
              <a:rPr lang="sl-SI" dirty="0" err="1" smtClean="0"/>
              <a:t>wearing</a:t>
            </a:r>
            <a:r>
              <a:rPr lang="sl-SI" dirty="0" smtClean="0"/>
              <a:t> a </a:t>
            </a:r>
            <a:r>
              <a:rPr lang="sl-SI" dirty="0" err="1" smtClean="0"/>
              <a:t>sleeveless</a:t>
            </a:r>
            <a:r>
              <a:rPr lang="sl-SI" dirty="0" smtClean="0"/>
              <a:t>, </a:t>
            </a:r>
            <a:r>
              <a:rPr lang="sl-SI" dirty="0" err="1" smtClean="0"/>
              <a:t>dotted</a:t>
            </a:r>
            <a:r>
              <a:rPr lang="sl-SI" dirty="0" smtClean="0"/>
              <a:t>, </a:t>
            </a:r>
            <a:r>
              <a:rPr lang="sl-SI" smtClean="0"/>
              <a:t>black </a:t>
            </a:r>
            <a:r>
              <a:rPr lang="sl-SI" dirty="0" err="1" smtClean="0"/>
              <a:t>dress</a:t>
            </a:r>
            <a:r>
              <a:rPr lang="sl-SI" dirty="0" smtClean="0"/>
              <a:t>. It’s a </a:t>
            </a:r>
            <a:r>
              <a:rPr lang="sl-SI" dirty="0" err="1" smtClean="0"/>
              <a:t>silk</a:t>
            </a:r>
            <a:r>
              <a:rPr lang="sl-SI" dirty="0" smtClean="0"/>
              <a:t> </a:t>
            </a:r>
            <a:r>
              <a:rPr lang="sl-SI" dirty="0" err="1" smtClean="0"/>
              <a:t>dress</a:t>
            </a:r>
            <a:r>
              <a:rPr lang="sl-SI" dirty="0" smtClean="0"/>
              <a:t>. </a:t>
            </a:r>
            <a:r>
              <a:rPr lang="sl-SI" dirty="0" err="1" smtClean="0"/>
              <a:t>She</a:t>
            </a:r>
            <a:r>
              <a:rPr lang="sl-SI" dirty="0" smtClean="0"/>
              <a:t>’s </a:t>
            </a:r>
            <a:r>
              <a:rPr lang="sl-SI" dirty="0" err="1" smtClean="0"/>
              <a:t>also</a:t>
            </a:r>
            <a:r>
              <a:rPr lang="sl-SI" dirty="0" smtClean="0"/>
              <a:t> </a:t>
            </a:r>
            <a:r>
              <a:rPr lang="sl-SI" dirty="0" err="1" smtClean="0"/>
              <a:t>wearing</a:t>
            </a:r>
            <a:r>
              <a:rPr lang="sl-SI" dirty="0" smtClean="0"/>
              <a:t> </a:t>
            </a:r>
            <a:r>
              <a:rPr lang="sl-SI" dirty="0" err="1" smtClean="0"/>
              <a:t>high</a:t>
            </a:r>
            <a:r>
              <a:rPr lang="sl-SI" dirty="0" smtClean="0"/>
              <a:t>-</a:t>
            </a:r>
            <a:r>
              <a:rPr lang="sl-SI" dirty="0" err="1" smtClean="0"/>
              <a:t>heeled</a:t>
            </a:r>
            <a:r>
              <a:rPr lang="sl-SI" dirty="0" smtClean="0"/>
              <a:t>, </a:t>
            </a:r>
            <a:r>
              <a:rPr lang="sl-SI" dirty="0" err="1" smtClean="0"/>
              <a:t>leather</a:t>
            </a:r>
            <a:r>
              <a:rPr lang="sl-SI" dirty="0" smtClean="0"/>
              <a:t> </a:t>
            </a:r>
            <a:r>
              <a:rPr lang="sl-SI" dirty="0" err="1" smtClean="0"/>
              <a:t>sandals</a:t>
            </a:r>
            <a:r>
              <a:rPr lang="sl-SI" dirty="0" smtClean="0"/>
              <a:t>, a </a:t>
            </a:r>
            <a:r>
              <a:rPr lang="sl-SI" dirty="0" err="1" smtClean="0"/>
              <a:t>black</a:t>
            </a:r>
            <a:r>
              <a:rPr lang="sl-SI" dirty="0" smtClean="0"/>
              <a:t>, </a:t>
            </a:r>
            <a:r>
              <a:rPr lang="sl-SI" dirty="0" err="1" smtClean="0"/>
              <a:t>leather</a:t>
            </a:r>
            <a:r>
              <a:rPr lang="sl-SI" dirty="0" smtClean="0"/>
              <a:t> </a:t>
            </a:r>
            <a:r>
              <a:rPr lang="sl-SI" dirty="0" err="1" smtClean="0"/>
              <a:t>watch</a:t>
            </a:r>
            <a:r>
              <a:rPr lang="sl-SI" dirty="0" smtClean="0"/>
              <a:t> </a:t>
            </a:r>
            <a:r>
              <a:rPr lang="sl-SI" dirty="0" err="1" smtClean="0"/>
              <a:t>and</a:t>
            </a:r>
            <a:r>
              <a:rPr lang="sl-SI" dirty="0" smtClean="0"/>
              <a:t> </a:t>
            </a:r>
            <a:r>
              <a:rPr lang="sl-SI" dirty="0" err="1" smtClean="0"/>
              <a:t>silver</a:t>
            </a:r>
            <a:r>
              <a:rPr lang="sl-SI" dirty="0" smtClean="0"/>
              <a:t> </a:t>
            </a:r>
            <a:r>
              <a:rPr lang="sl-SI" dirty="0" err="1" smtClean="0"/>
              <a:t>earrings</a:t>
            </a:r>
            <a:r>
              <a:rPr lang="sl-SI" dirty="0" smtClean="0"/>
              <a:t>.</a:t>
            </a:r>
            <a:endParaRPr lang="sl-SI" dirty="0"/>
          </a:p>
        </p:txBody>
      </p:sp>
      <p:pic>
        <p:nvPicPr>
          <p:cNvPr id="4" name="Slika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872" y="2852936"/>
            <a:ext cx="3419475" cy="341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Elipsa 4"/>
          <p:cNvSpPr/>
          <p:nvPr/>
        </p:nvSpPr>
        <p:spPr>
          <a:xfrm>
            <a:off x="4499992" y="2708920"/>
            <a:ext cx="1368152" cy="3600400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ogled">
  <a:themeElements>
    <a:clrScheme name="Stekanj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Pisarna – klasično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ogl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21</TotalTime>
  <Words>132</Words>
  <Application>Microsoft Office PowerPoint</Application>
  <PresentationFormat>Diaprojekcija na zaslonu (4:3)</PresentationFormat>
  <Paragraphs>21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4</vt:i4>
      </vt:variant>
    </vt:vector>
  </HeadingPairs>
  <TitlesOfParts>
    <vt:vector size="5" baseType="lpstr">
      <vt:lpstr>Pogled</vt:lpstr>
      <vt:lpstr>GOVORNI NASTOP</vt:lpstr>
      <vt:lpstr>Diapozitiv 2</vt:lpstr>
      <vt:lpstr>Diapozitiv 3</vt:lpstr>
      <vt:lpstr>Diapozitiv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GOVORNI NASTOP</dc:title>
  <dc:creator>Nataša</dc:creator>
  <cp:lastModifiedBy>Nataša</cp:lastModifiedBy>
  <cp:revision>3</cp:revision>
  <dcterms:created xsi:type="dcterms:W3CDTF">2013-10-02T19:31:27Z</dcterms:created>
  <dcterms:modified xsi:type="dcterms:W3CDTF">2013-10-02T19:52:56Z</dcterms:modified>
</cp:coreProperties>
</file>