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ostope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ostope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0BF0D4C-26B6-4C7C-926C-42CDF7173936}" type="datetimeFigureOut">
              <a:rPr lang="sl-SI" smtClean="0"/>
              <a:t>3.3.2013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E44200-FB99-437B-933A-5F13DBF74792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hexercises.org/makeagame/viewgame.asp?id=2255" TargetMode="External"/><Relationship Id="rId2" Type="http://schemas.openxmlformats.org/officeDocument/2006/relationships/hyperlink" Target="http://ww2.college-em.qc.ca/prof/epritchard/boreding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inyteflteacher.co.uk/learning-english/grammar/exercises/ed-ing-adjectives.html" TargetMode="External"/><Relationship Id="rId4" Type="http://schemas.openxmlformats.org/officeDocument/2006/relationships/hyperlink" Target="http://learnenglish.britishcouncil.org/en/english-grammar/adjectives/adjectives-ed-and-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ADJECTIVES WITH </a:t>
            </a:r>
            <a:r>
              <a:rPr lang="sl-SI" i="1" dirty="0" smtClean="0"/>
              <a:t>–</a:t>
            </a:r>
            <a:r>
              <a:rPr lang="sl-SI" i="1" dirty="0" err="1" smtClean="0"/>
              <a:t>ed</a:t>
            </a:r>
            <a:r>
              <a:rPr lang="sl-SI" dirty="0" smtClean="0"/>
              <a:t> OR </a:t>
            </a:r>
            <a:r>
              <a:rPr lang="sl-SI" i="1" dirty="0" smtClean="0"/>
              <a:t>-ing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WHO is </a:t>
            </a:r>
            <a:r>
              <a:rPr lang="sl-SI" dirty="0" err="1" smtClean="0"/>
              <a:t>interested</a:t>
            </a:r>
            <a:r>
              <a:rPr lang="sl-SI" dirty="0" smtClean="0"/>
              <a:t>?</a:t>
            </a:r>
          </a:p>
          <a:p>
            <a:r>
              <a:rPr lang="sl-SI" dirty="0" smtClean="0"/>
              <a:t>WHAT is </a:t>
            </a:r>
            <a:r>
              <a:rPr lang="sl-SI" dirty="0" err="1" smtClean="0"/>
              <a:t>interesting</a:t>
            </a:r>
            <a:r>
              <a:rPr lang="sl-SI" dirty="0" smtClean="0"/>
              <a:t>?</a:t>
            </a:r>
          </a:p>
          <a:p>
            <a:endParaRPr lang="sl-SI" dirty="0" smtClean="0"/>
          </a:p>
          <a:p>
            <a:pPr>
              <a:buNone/>
            </a:pPr>
            <a:endParaRPr lang="sl-SI" dirty="0"/>
          </a:p>
        </p:txBody>
      </p:sp>
      <p:sp>
        <p:nvSpPr>
          <p:cNvPr id="4" name="Ovalni oblaček 3"/>
          <p:cNvSpPr/>
          <p:nvPr/>
        </p:nvSpPr>
        <p:spPr>
          <a:xfrm>
            <a:off x="2627784" y="2852936"/>
            <a:ext cx="5112568" cy="2448272"/>
          </a:xfrm>
          <a:prstGeom prst="wedgeEllipseCallout">
            <a:avLst>
              <a:gd name="adj1" fmla="val -42494"/>
              <a:gd name="adj2" fmla="val 840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 err="1" smtClean="0"/>
              <a:t>This</a:t>
            </a:r>
            <a:r>
              <a:rPr lang="sl-SI" sz="2800" dirty="0" smtClean="0"/>
              <a:t> </a:t>
            </a:r>
            <a:r>
              <a:rPr lang="sl-SI" sz="2800" dirty="0" err="1" smtClean="0"/>
              <a:t>story</a:t>
            </a:r>
            <a:r>
              <a:rPr lang="sl-SI" sz="2800" dirty="0" smtClean="0"/>
              <a:t> </a:t>
            </a:r>
            <a:r>
              <a:rPr lang="sl-SI" sz="2800" dirty="0" err="1" smtClean="0"/>
              <a:t>of</a:t>
            </a:r>
            <a:r>
              <a:rPr lang="sl-SI" sz="2800" dirty="0" smtClean="0"/>
              <a:t> Sir </a:t>
            </a:r>
            <a:r>
              <a:rPr lang="sl-SI" sz="2800" dirty="0" err="1" smtClean="0"/>
              <a:t>Bedivere</a:t>
            </a:r>
            <a:r>
              <a:rPr lang="sl-SI" sz="2800" dirty="0" smtClean="0"/>
              <a:t> is </a:t>
            </a:r>
            <a:r>
              <a:rPr lang="sl-SI" sz="2800" dirty="0" err="1" smtClean="0"/>
              <a:t>interesting</a:t>
            </a:r>
            <a:r>
              <a:rPr lang="sl-SI" sz="2800" dirty="0" smtClean="0"/>
              <a:t>. I’m </a:t>
            </a:r>
            <a:r>
              <a:rPr lang="sl-SI" sz="2800" dirty="0" err="1" smtClean="0"/>
              <a:t>very</a:t>
            </a:r>
            <a:r>
              <a:rPr lang="sl-SI" sz="2800" dirty="0" smtClean="0"/>
              <a:t> </a:t>
            </a:r>
            <a:r>
              <a:rPr lang="sl-SI" sz="2800" dirty="0" err="1" smtClean="0"/>
              <a:t>interested</a:t>
            </a:r>
            <a:r>
              <a:rPr lang="sl-SI" sz="2800" dirty="0" smtClean="0"/>
              <a:t> in </a:t>
            </a:r>
            <a:r>
              <a:rPr lang="sl-SI" sz="2800" dirty="0" err="1" smtClean="0"/>
              <a:t>legends</a:t>
            </a:r>
            <a:r>
              <a:rPr lang="sl-SI" sz="2800" dirty="0" smtClean="0"/>
              <a:t>.</a:t>
            </a:r>
            <a:endParaRPr lang="sl-SI" sz="2800" dirty="0"/>
          </a:p>
        </p:txBody>
      </p:sp>
      <p:cxnSp>
        <p:nvCxnSpPr>
          <p:cNvPr id="6" name="Raven puščični konektor 5"/>
          <p:cNvCxnSpPr/>
          <p:nvPr/>
        </p:nvCxnSpPr>
        <p:spPr>
          <a:xfrm>
            <a:off x="2699792" y="2420888"/>
            <a:ext cx="2016224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uščični konektor 7"/>
          <p:cNvCxnSpPr/>
          <p:nvPr/>
        </p:nvCxnSpPr>
        <p:spPr>
          <a:xfrm>
            <a:off x="1979712" y="1844824"/>
            <a:ext cx="1656184" cy="24482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končnica </a:t>
            </a:r>
            <a:r>
              <a:rPr lang="sl-SI" b="1" dirty="0" smtClean="0"/>
              <a:t>–</a:t>
            </a:r>
            <a:r>
              <a:rPr lang="sl-SI" b="1" dirty="0" err="1" smtClean="0"/>
              <a:t>ed</a:t>
            </a:r>
            <a:r>
              <a:rPr lang="sl-SI" dirty="0" smtClean="0"/>
              <a:t>: pridevnik izraža, kako se ljudje počutijo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en-US" dirty="0" smtClean="0"/>
              <a:t>We </a:t>
            </a:r>
            <a:r>
              <a:rPr lang="en-US" dirty="0" smtClean="0"/>
              <a:t>walked for more than four hours, we were </a:t>
            </a:r>
            <a:r>
              <a:rPr lang="en-US" b="1" u="sng" dirty="0" smtClean="0"/>
              <a:t>tired</a:t>
            </a:r>
            <a:r>
              <a:rPr lang="en-US" dirty="0" smtClean="0"/>
              <a:t>.</a:t>
            </a:r>
            <a:endParaRPr lang="sl-SI" dirty="0" smtClean="0"/>
          </a:p>
          <a:p>
            <a:r>
              <a:rPr lang="sl-SI" dirty="0" smtClean="0"/>
              <a:t>končnica </a:t>
            </a:r>
            <a:r>
              <a:rPr lang="sl-SI" b="1" dirty="0" smtClean="0"/>
              <a:t>–ing</a:t>
            </a:r>
            <a:r>
              <a:rPr lang="sl-SI" dirty="0" smtClean="0"/>
              <a:t>: pridevnik opisuje predmet ali stvar, situacijo, kraj ali osebo, ki povzroča občutke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dirty="0" smtClean="0"/>
              <a:t>I do </a:t>
            </a:r>
            <a:r>
              <a:rPr lang="sl-SI" dirty="0" err="1" smtClean="0"/>
              <a:t>the</a:t>
            </a:r>
            <a:r>
              <a:rPr lang="sl-SI" dirty="0" smtClean="0"/>
              <a:t> same </a:t>
            </a:r>
            <a:r>
              <a:rPr lang="sl-SI" dirty="0" err="1" smtClean="0"/>
              <a:t>thing</a:t>
            </a:r>
            <a:r>
              <a:rPr lang="sl-SI" dirty="0" smtClean="0"/>
              <a:t> </a:t>
            </a:r>
            <a:r>
              <a:rPr lang="sl-SI" dirty="0" err="1" smtClean="0"/>
              <a:t>every</a:t>
            </a:r>
            <a:r>
              <a:rPr lang="sl-SI" dirty="0" smtClean="0"/>
              <a:t> </a:t>
            </a:r>
            <a:r>
              <a:rPr lang="sl-SI" dirty="0" err="1" smtClean="0"/>
              <a:t>day</a:t>
            </a:r>
            <a:r>
              <a:rPr lang="sl-SI" dirty="0" smtClean="0"/>
              <a:t>. </a:t>
            </a: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job</a:t>
            </a:r>
            <a:r>
              <a:rPr lang="sl-SI" dirty="0" smtClean="0"/>
              <a:t> is </a:t>
            </a:r>
            <a:r>
              <a:rPr lang="sl-SI" dirty="0" err="1" smtClean="0"/>
              <a:t>very</a:t>
            </a:r>
            <a:r>
              <a:rPr lang="sl-SI" dirty="0" smtClean="0"/>
              <a:t> </a:t>
            </a:r>
            <a:r>
              <a:rPr lang="sl-SI" b="1" u="sng" dirty="0" err="1" smtClean="0"/>
              <a:t>boring</a:t>
            </a:r>
            <a:r>
              <a:rPr lang="sl-SI" dirty="0" smtClean="0"/>
              <a:t>.</a:t>
            </a:r>
          </a:p>
          <a:p>
            <a:endParaRPr lang="sl-SI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Exercises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000" dirty="0" smtClean="0">
                <a:hlinkClick r:id="rId2"/>
              </a:rPr>
              <a:t>http://</a:t>
            </a:r>
            <a:r>
              <a:rPr lang="sl-SI" sz="2000" dirty="0" smtClean="0">
                <a:hlinkClick r:id="rId2"/>
              </a:rPr>
              <a:t>ww2.college-em.qc.ca/prof/epritchard/boreding.htm</a:t>
            </a:r>
            <a:endParaRPr lang="sl-SI" sz="2000" dirty="0" smtClean="0">
              <a:hlinkClick r:id="rId2"/>
            </a:endParaRPr>
          </a:p>
          <a:p>
            <a:r>
              <a:rPr lang="sl-SI" sz="2000" dirty="0" smtClean="0">
                <a:hlinkClick r:id="rId3"/>
              </a:rPr>
              <a:t>http://</a:t>
            </a:r>
            <a:r>
              <a:rPr lang="sl-SI" sz="2000" dirty="0" smtClean="0">
                <a:hlinkClick r:id="rId3"/>
              </a:rPr>
              <a:t>www.englishexercises.org/makeagame/viewgame.asp?id=2255</a:t>
            </a:r>
            <a:endParaRPr lang="sl-SI" sz="2000" dirty="0" smtClean="0"/>
          </a:p>
          <a:p>
            <a:r>
              <a:rPr lang="sl-SI" sz="2000" dirty="0" smtClean="0">
                <a:hlinkClick r:id="rId4"/>
              </a:rPr>
              <a:t>http://</a:t>
            </a:r>
            <a:r>
              <a:rPr lang="sl-SI" sz="2000" dirty="0" smtClean="0">
                <a:hlinkClick r:id="rId4"/>
              </a:rPr>
              <a:t>learnenglish.britishcouncil.org/en/english-grammar/adjectives/adjectives-ed-and-ing</a:t>
            </a:r>
            <a:endParaRPr lang="sl-SI" sz="2000" dirty="0" smtClean="0"/>
          </a:p>
          <a:p>
            <a:r>
              <a:rPr lang="sl-SI" sz="2000" dirty="0" smtClean="0">
                <a:hlinkClick r:id="rId5"/>
              </a:rPr>
              <a:t>http://www.tinyteflteacher.co.uk/learning-english/grammar/exercises/ed-ing-adjectives.html</a:t>
            </a:r>
            <a:endParaRPr lang="sl-SI" sz="2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Umetnišk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</TotalTime>
  <Words>53</Words>
  <Application>Microsoft Office PowerPoint</Application>
  <PresentationFormat>Diaprojekcija na zaslonu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5" baseType="lpstr">
      <vt:lpstr>Solsticij</vt:lpstr>
      <vt:lpstr>ADJECTIVES WITH –ed OR -ing</vt:lpstr>
      <vt:lpstr>Diapozitiv 2</vt:lpstr>
      <vt:lpstr>Diapozitiv 3</vt:lpstr>
      <vt:lpstr>Exercises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 WITH –ed OR -ing</dc:title>
  <dc:creator>Nataša</dc:creator>
  <cp:lastModifiedBy>Nataša</cp:lastModifiedBy>
  <cp:revision>2</cp:revision>
  <dcterms:created xsi:type="dcterms:W3CDTF">2013-03-03T20:00:53Z</dcterms:created>
  <dcterms:modified xsi:type="dcterms:W3CDTF">2013-03-03T20:17:11Z</dcterms:modified>
</cp:coreProperties>
</file>