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577BC-1CC2-4C6B-A42D-5EAD7C7C8071}" type="datetimeFigureOut">
              <a:rPr lang="sl-SI" smtClean="0"/>
              <a:t>26.3.2020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654FC-8AED-4078-82C7-DF694354520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3955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577BC-1CC2-4C6B-A42D-5EAD7C7C8071}" type="datetimeFigureOut">
              <a:rPr lang="sl-SI" smtClean="0"/>
              <a:t>26.3.2020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654FC-8AED-4078-82C7-DF694354520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77062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577BC-1CC2-4C6B-A42D-5EAD7C7C8071}" type="datetimeFigureOut">
              <a:rPr lang="sl-SI" smtClean="0"/>
              <a:t>26.3.2020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654FC-8AED-4078-82C7-DF694354520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0196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577BC-1CC2-4C6B-A42D-5EAD7C7C8071}" type="datetimeFigureOut">
              <a:rPr lang="sl-SI" smtClean="0"/>
              <a:t>26.3.2020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654FC-8AED-4078-82C7-DF694354520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43117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577BC-1CC2-4C6B-A42D-5EAD7C7C8071}" type="datetimeFigureOut">
              <a:rPr lang="sl-SI" smtClean="0"/>
              <a:t>26.3.2020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654FC-8AED-4078-82C7-DF694354520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53634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577BC-1CC2-4C6B-A42D-5EAD7C7C8071}" type="datetimeFigureOut">
              <a:rPr lang="sl-SI" smtClean="0"/>
              <a:t>26.3.2020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654FC-8AED-4078-82C7-DF694354520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78627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577BC-1CC2-4C6B-A42D-5EAD7C7C8071}" type="datetimeFigureOut">
              <a:rPr lang="sl-SI" smtClean="0"/>
              <a:t>26.3.2020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654FC-8AED-4078-82C7-DF694354520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79375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577BC-1CC2-4C6B-A42D-5EAD7C7C8071}" type="datetimeFigureOut">
              <a:rPr lang="sl-SI" smtClean="0"/>
              <a:t>26.3.2020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654FC-8AED-4078-82C7-DF694354520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84631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577BC-1CC2-4C6B-A42D-5EAD7C7C8071}" type="datetimeFigureOut">
              <a:rPr lang="sl-SI" smtClean="0"/>
              <a:t>26.3.2020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654FC-8AED-4078-82C7-DF694354520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57025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577BC-1CC2-4C6B-A42D-5EAD7C7C8071}" type="datetimeFigureOut">
              <a:rPr lang="sl-SI" smtClean="0"/>
              <a:t>26.3.2020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654FC-8AED-4078-82C7-DF694354520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88977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577BC-1CC2-4C6B-A42D-5EAD7C7C8071}" type="datetimeFigureOut">
              <a:rPr lang="sl-SI" smtClean="0"/>
              <a:t>26.3.2020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654FC-8AED-4078-82C7-DF694354520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51989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1577BC-1CC2-4C6B-A42D-5EAD7C7C8071}" type="datetimeFigureOut">
              <a:rPr lang="sl-SI" smtClean="0"/>
              <a:t>26.3.2020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4654FC-8AED-4078-82C7-DF694354520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53550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r>
              <a:rPr lang="sl-SI" dirty="0" smtClean="0"/>
              <a:t>NALOGE (ki jih oddaš do termina)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1. napiši </a:t>
            </a:r>
            <a:r>
              <a:rPr lang="sl-SI" b="1" dirty="0" smtClean="0"/>
              <a:t>opis</a:t>
            </a:r>
            <a:r>
              <a:rPr lang="sl-SI" dirty="0" smtClean="0"/>
              <a:t> </a:t>
            </a:r>
            <a:r>
              <a:rPr lang="sl-SI" u="sng" dirty="0" smtClean="0"/>
              <a:t>znane osebe </a:t>
            </a:r>
            <a:r>
              <a:rPr lang="sl-SI" dirty="0" smtClean="0"/>
              <a:t>in priloži fotografijo (s spleta)</a:t>
            </a:r>
            <a:br>
              <a:rPr lang="sl-SI" dirty="0" smtClean="0"/>
            </a:b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2. napiši </a:t>
            </a:r>
            <a:r>
              <a:rPr lang="sl-SI" b="1" dirty="0" smtClean="0"/>
              <a:t>oznako</a:t>
            </a:r>
            <a:r>
              <a:rPr lang="sl-SI" dirty="0" smtClean="0"/>
              <a:t> </a:t>
            </a:r>
            <a:r>
              <a:rPr lang="sl-SI" u="sng" dirty="0" smtClean="0"/>
              <a:t>osebe, ki ti je blizu</a:t>
            </a:r>
          </a:p>
          <a:p>
            <a:pPr marL="0" indent="0">
              <a:buNone/>
            </a:pP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3. napiši sedaj posebej </a:t>
            </a:r>
            <a:r>
              <a:rPr lang="sl-SI" b="1" dirty="0" smtClean="0"/>
              <a:t>celotno predstavitev </a:t>
            </a:r>
            <a:r>
              <a:rPr lang="sl-SI" u="sng" dirty="0" smtClean="0"/>
              <a:t>SEBE</a:t>
            </a:r>
            <a:endParaRPr lang="sl-SI" u="sng" dirty="0"/>
          </a:p>
        </p:txBody>
      </p:sp>
    </p:spTree>
    <p:extLst>
      <p:ext uri="{BB962C8B-B14F-4D97-AF65-F5344CB8AC3E}">
        <p14:creationId xmlns:p14="http://schemas.microsoft.com/office/powerpoint/2010/main" val="21505357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8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NALOGE (ki jih oddaš do termina)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NALOGE (ki jih oddaš do termina)</dc:title>
  <dc:creator>PC</dc:creator>
  <cp:lastModifiedBy>PC</cp:lastModifiedBy>
  <cp:revision>2</cp:revision>
  <dcterms:created xsi:type="dcterms:W3CDTF">2020-03-26T09:33:24Z</dcterms:created>
  <dcterms:modified xsi:type="dcterms:W3CDTF">2020-03-26T09:36:53Z</dcterms:modified>
</cp:coreProperties>
</file>