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37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28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54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090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07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57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856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96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42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34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551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45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19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88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1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AFAC-A00A-4559-820F-440418E3743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7FABD3-250D-44C2-A6AE-40DDB180D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743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KJE JE ANA?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706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391" r="3456"/>
          <a:stretch/>
        </p:blipFill>
        <p:spPr>
          <a:xfrm>
            <a:off x="2151017" y="2004196"/>
            <a:ext cx="4876800" cy="42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40" r="1192"/>
          <a:stretch/>
        </p:blipFill>
        <p:spPr>
          <a:xfrm>
            <a:off x="2664823" y="2160588"/>
            <a:ext cx="492905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1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b="2424"/>
          <a:stretch/>
        </p:blipFill>
        <p:spPr>
          <a:xfrm>
            <a:off x="3207876" y="2160589"/>
            <a:ext cx="3536285" cy="3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265" t="1899" r="2494" b="2509"/>
          <a:stretch/>
        </p:blipFill>
        <p:spPr>
          <a:xfrm>
            <a:off x="3169919" y="2090057"/>
            <a:ext cx="3657601" cy="39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-1" r="1407"/>
          <a:stretch/>
        </p:blipFill>
        <p:spPr>
          <a:xfrm>
            <a:off x="3169466" y="2160588"/>
            <a:ext cx="356226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46899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5</Words>
  <Application>Microsoft Office PowerPoint</Application>
  <PresentationFormat>Širokozaslonsko</PresentationFormat>
  <Paragraphs>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KJE JE ANA? </vt:lpstr>
      <vt:lpstr>               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KJE JE?</dc:title>
  <dc:creator>Lili H</dc:creator>
  <cp:lastModifiedBy>Lili H</cp:lastModifiedBy>
  <cp:revision>3</cp:revision>
  <dcterms:created xsi:type="dcterms:W3CDTF">2020-08-19T20:38:28Z</dcterms:created>
  <dcterms:modified xsi:type="dcterms:W3CDTF">2020-08-19T20:51:05Z</dcterms:modified>
</cp:coreProperties>
</file>