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6" r:id="rId3"/>
    <p:sldId id="261" r:id="rId4"/>
    <p:sldId id="258" r:id="rId5"/>
    <p:sldId id="259" r:id="rId6"/>
    <p:sldId id="260" r:id="rId7"/>
    <p:sldId id="262" r:id="rId8"/>
    <p:sldId id="263" r:id="rId9"/>
    <p:sldId id="267" r:id="rId10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 trikotni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o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Prostoro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Prostoro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en konek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Škarnic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Škarnic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rostoročno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otni trikotni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aven konek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karnic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Škarnic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očno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ostoročno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ravokotni trikotni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aven konek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F415D79-3694-47EB-988F-C4D8D555CDC4}" type="datetimeFigureOut">
              <a:rPr lang="sl-SI" smtClean="0"/>
              <a:pPr/>
              <a:t>24. 08. 2017</a:t>
            </a:fld>
            <a:endParaRPr lang="sl-SI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5B2060F-ABF4-4BAA-9320-85C83F3DDF92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NR=1&amp;v=PoTjr24uaK8" TargetMode="External"/><Relationship Id="rId2" Type="http://schemas.openxmlformats.org/officeDocument/2006/relationships/hyperlink" Target="http://www.youtube.com/watch?v=Wxc6iqRC-n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youtube.com/watch?v=kN0SVBCJqL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Users\Petra\AppData\Local\Microsoft\Windows\Temporary Internet Files\Content.IE5\CEK3QDCT\MP900422803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500042"/>
            <a:ext cx="4500594" cy="4500594"/>
          </a:xfrm>
          <a:prstGeom prst="rect">
            <a:avLst/>
          </a:prstGeom>
          <a:noFill/>
        </p:spPr>
      </p:pic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INFORMATIKA</a:t>
            </a: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143372" y="1752601"/>
            <a:ext cx="4314828" cy="1829761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PREDSTAVITEV SEMINARSKE NALOGE</a:t>
            </a:r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MARTIN LUTHER KING – “I </a:t>
            </a:r>
            <a:r>
              <a:rPr lang="sl-SI" dirty="0" err="1" smtClean="0"/>
              <a:t>have</a:t>
            </a:r>
            <a:r>
              <a:rPr lang="sl-SI" dirty="0" smtClean="0"/>
              <a:t> a </a:t>
            </a:r>
            <a:r>
              <a:rPr lang="sl-SI" dirty="0" err="1" smtClean="0"/>
              <a:t>dream</a:t>
            </a:r>
            <a:r>
              <a:rPr lang="sl-SI" dirty="0" smtClean="0"/>
              <a:t>”</a:t>
            </a:r>
          </a:p>
          <a:p>
            <a:r>
              <a:rPr lang="sl-SI" sz="1000" dirty="0" smtClean="0">
                <a:hlinkClick r:id="rId2"/>
              </a:rPr>
              <a:t>http://www.youtube.com/watch?v=Wxc6iqRC-n8</a:t>
            </a:r>
            <a:r>
              <a:rPr lang="sl-SI" sz="1000" dirty="0" smtClean="0"/>
              <a:t> </a:t>
            </a:r>
          </a:p>
          <a:p>
            <a:endParaRPr lang="sl-SI" sz="1000" dirty="0"/>
          </a:p>
          <a:p>
            <a:pPr>
              <a:buNone/>
            </a:pPr>
            <a:endParaRPr lang="sl-SI" sz="1000" dirty="0" smtClean="0"/>
          </a:p>
          <a:p>
            <a:r>
              <a:rPr lang="sl-SI" dirty="0" smtClean="0"/>
              <a:t>Barack Obama – “</a:t>
            </a:r>
            <a:r>
              <a:rPr lang="sl-SI" dirty="0" err="1" smtClean="0"/>
              <a:t>Incredible</a:t>
            </a:r>
            <a:r>
              <a:rPr lang="sl-SI" dirty="0" smtClean="0"/>
              <a:t> </a:t>
            </a:r>
            <a:r>
              <a:rPr lang="sl-SI" dirty="0" err="1" smtClean="0"/>
              <a:t>Speech</a:t>
            </a:r>
            <a:r>
              <a:rPr lang="sl-SI" dirty="0" smtClean="0"/>
              <a:t>!”</a:t>
            </a:r>
          </a:p>
          <a:p>
            <a:r>
              <a:rPr lang="sl-SI" sz="1000" dirty="0" smtClean="0">
                <a:hlinkClick r:id="rId3"/>
              </a:rPr>
              <a:t>http://www.youtube.com/watch?NR=1&amp;v=PoTjr24uaK8</a:t>
            </a:r>
            <a:r>
              <a:rPr lang="sl-SI" sz="1000" dirty="0" smtClean="0"/>
              <a:t> </a:t>
            </a:r>
          </a:p>
          <a:p>
            <a:endParaRPr lang="sl-SI" sz="1000" dirty="0"/>
          </a:p>
          <a:p>
            <a:endParaRPr lang="sl-SI" sz="1000" dirty="0" smtClean="0"/>
          </a:p>
          <a:p>
            <a:r>
              <a:rPr lang="sl-SI" dirty="0" err="1" smtClean="0"/>
              <a:t>Steve</a:t>
            </a:r>
            <a:r>
              <a:rPr lang="sl-SI" dirty="0" smtClean="0"/>
              <a:t> Jobs – Apple</a:t>
            </a:r>
          </a:p>
          <a:p>
            <a:r>
              <a:rPr lang="sl-SI" sz="1000" dirty="0" smtClean="0">
                <a:hlinkClick r:id="rId4"/>
              </a:rPr>
              <a:t>http://www.youtube.com/watch?v=kN0SVBCJqLs</a:t>
            </a:r>
            <a:r>
              <a:rPr lang="sl-SI" sz="1000" dirty="0" smtClean="0"/>
              <a:t> </a:t>
            </a:r>
          </a:p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PRIMERI GOVORNIKOV</a:t>
            </a: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Cilji: </a:t>
            </a:r>
            <a:endParaRPr lang="pl-PL" sz="2400" dirty="0" smtClean="0"/>
          </a:p>
          <a:p>
            <a:pPr lvl="1"/>
            <a:r>
              <a:rPr lang="pl-PL" sz="2000" dirty="0" smtClean="0"/>
              <a:t>Samozavestna p</a:t>
            </a:r>
            <a:r>
              <a:rPr lang="pl-PL" sz="2000" dirty="0" smtClean="0"/>
              <a:t>redstavitev </a:t>
            </a:r>
            <a:r>
              <a:rPr lang="pl-PL" sz="2000" dirty="0" smtClean="0"/>
              <a:t>teme, snovi</a:t>
            </a:r>
          </a:p>
          <a:p>
            <a:pPr lvl="1"/>
            <a:r>
              <a:rPr lang="sl-SI" sz="2000" dirty="0" smtClean="0"/>
              <a:t>Dobro poznavanje vsebine</a:t>
            </a:r>
            <a:r>
              <a:rPr lang="sl-SI" sz="2000" dirty="0" smtClean="0"/>
              <a:t>!</a:t>
            </a:r>
          </a:p>
          <a:p>
            <a:pPr lvl="1"/>
            <a:r>
              <a:rPr lang="sl-SI" sz="2000" dirty="0" smtClean="0"/>
              <a:t>Razumevanje snovi </a:t>
            </a:r>
          </a:p>
          <a:p>
            <a:pPr lvl="1"/>
            <a:r>
              <a:rPr lang="sl-SI" sz="2000" dirty="0" smtClean="0"/>
              <a:t>Ocena</a:t>
            </a:r>
            <a:endParaRPr lang="sl-SI" sz="2000" dirty="0" smtClean="0"/>
          </a:p>
          <a:p>
            <a:r>
              <a:rPr lang="sl-SI" sz="2400" dirty="0" err="1" smtClean="0"/>
              <a:t>Smiselen</a:t>
            </a:r>
            <a:r>
              <a:rPr lang="sl-SI" sz="2400" dirty="0" smtClean="0"/>
              <a:t> povzetek seminarske naloge.</a:t>
            </a:r>
          </a:p>
          <a:p>
            <a:r>
              <a:rPr lang="sl-SI" sz="2400" dirty="0" smtClean="0"/>
              <a:t>V poslušalcih vzbudi zanimanje za temo.</a:t>
            </a:r>
          </a:p>
          <a:p>
            <a:r>
              <a:rPr lang="sl-SI" sz="2400" dirty="0" smtClean="0"/>
              <a:t>Začni </a:t>
            </a:r>
            <a:r>
              <a:rPr lang="sl-SI" sz="2400" dirty="0" smtClean="0"/>
              <a:t>z zgodbo ali zanimivimi dejstvi.</a:t>
            </a:r>
          </a:p>
          <a:p>
            <a:r>
              <a:rPr lang="sl-SI" sz="2400" dirty="0" smtClean="0"/>
              <a:t>Osredotoči se na stvari, ki so pomembne </a:t>
            </a:r>
          </a:p>
          <a:p>
            <a:endParaRPr lang="sl-SI" dirty="0" smtClean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PRIPRAVA NA NASTOP</a:t>
            </a:r>
            <a:endParaRPr lang="sl-SI" dirty="0"/>
          </a:p>
        </p:txBody>
      </p:sp>
      <p:pic>
        <p:nvPicPr>
          <p:cNvPr id="1026" name="Picture 2" descr="E:\Users\Petra\AppData\Local\Microsoft\Windows\Temporary Internet Files\Content.IE5\RSATVC9A\MC900432161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48" y="3941528"/>
            <a:ext cx="1071570" cy="24989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Prosojnice so pomoč pri razlagi</a:t>
            </a:r>
            <a:r>
              <a:rPr lang="sl-SI" sz="2400" dirty="0" smtClean="0"/>
              <a:t>.</a:t>
            </a:r>
          </a:p>
          <a:p>
            <a:endParaRPr lang="sl-SI" sz="2400" dirty="0" smtClean="0"/>
          </a:p>
          <a:p>
            <a:r>
              <a:rPr lang="sl-SI" sz="2400" dirty="0" smtClean="0"/>
              <a:t>Naloga prosojnic: olajšanje prenosa informacij.</a:t>
            </a:r>
          </a:p>
          <a:p>
            <a:r>
              <a:rPr lang="sl-SI" sz="2400" dirty="0" smtClean="0"/>
              <a:t>Sporočila govornika podkrepljeni s slikami, preglednicami in poudarki, ki si jih poslušalci lažje zapomnijo.</a:t>
            </a:r>
          </a:p>
          <a:p>
            <a:pPr>
              <a:buNone/>
            </a:pPr>
            <a:endParaRPr lang="sl-SI" sz="2400" dirty="0" smtClean="0"/>
          </a:p>
          <a:p>
            <a:r>
              <a:rPr lang="sl-SI" sz="2400" dirty="0" smtClean="0"/>
              <a:t>KOLIČINA je manj pomembna od KVALITETE.</a:t>
            </a:r>
          </a:p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Priprava prosojnic</a:t>
            </a:r>
            <a:endParaRPr lang="sl-S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err="1" smtClean="0"/>
              <a:t>Izgled</a:t>
            </a:r>
            <a:r>
              <a:rPr lang="sl-SI" sz="2400" dirty="0" smtClean="0"/>
              <a:t>: “manj je več”.</a:t>
            </a:r>
          </a:p>
          <a:p>
            <a:r>
              <a:rPr lang="sl-SI" sz="2400" dirty="0" smtClean="0"/>
              <a:t>Besedilo: jasno in dovolj veliko.</a:t>
            </a:r>
          </a:p>
          <a:p>
            <a:r>
              <a:rPr lang="sl-SI" sz="2400" dirty="0" smtClean="0"/>
              <a:t>Ni veznega teksta: samo oporne točke.</a:t>
            </a:r>
          </a:p>
          <a:p>
            <a:r>
              <a:rPr lang="sl-SI" sz="2400" dirty="0" smtClean="0"/>
              <a:t>Ena prosojnica – ena ideja.</a:t>
            </a:r>
          </a:p>
          <a:p>
            <a:r>
              <a:rPr lang="sl-SI" sz="2400" dirty="0" smtClean="0"/>
              <a:t>Slike povedo več kot besedilo.</a:t>
            </a:r>
          </a:p>
          <a:p>
            <a:r>
              <a:rPr lang="sl-SI" sz="2400" dirty="0" smtClean="0"/>
              <a:t>Video posnetek (kratek/le </a:t>
            </a:r>
            <a:r>
              <a:rPr lang="sl-SI" sz="2400" dirty="0" err="1" smtClean="0"/>
              <a:t>insert</a:t>
            </a:r>
            <a:r>
              <a:rPr lang="sl-SI" sz="2400" dirty="0" smtClean="0"/>
              <a:t>).</a:t>
            </a:r>
          </a:p>
          <a:p>
            <a:r>
              <a:rPr lang="sl-SI" sz="2400" dirty="0" smtClean="0"/>
              <a:t>Govori glasno, počasi in razločno. </a:t>
            </a:r>
          </a:p>
          <a:p>
            <a:pPr>
              <a:buNone/>
            </a:pP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</a:t>
            </a:r>
            <a:r>
              <a:rPr lang="sl-SI" dirty="0" smtClean="0"/>
              <a:t>rosojnice</a:t>
            </a:r>
            <a:endParaRPr lang="sl-SI" dirty="0"/>
          </a:p>
        </p:txBody>
      </p:sp>
      <p:pic>
        <p:nvPicPr>
          <p:cNvPr id="3075" name="Picture 3" descr="E:\Users\Petra\AppData\Local\Microsoft\Windows\Temporary Internet Files\Content.IE5\CEK3QDCT\MP90040097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3143248"/>
            <a:ext cx="2171185" cy="27146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Za uspeh je potrebna vaja – </a:t>
            </a:r>
            <a:r>
              <a:rPr lang="sl-SI" dirty="0" err="1" smtClean="0"/>
              <a:t>zvadi</a:t>
            </a:r>
            <a:r>
              <a:rPr lang="sl-SI" dirty="0" smtClean="0"/>
              <a:t> svoj nastop</a:t>
            </a:r>
          </a:p>
          <a:p>
            <a:r>
              <a:rPr lang="sl-SI" dirty="0" smtClean="0"/>
              <a:t>Oporne točke (letnica, statistika)</a:t>
            </a: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Vaja pred nastopom</a:t>
            </a:r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Tehnične zadeve</a:t>
            </a:r>
          </a:p>
          <a:p>
            <a:r>
              <a:rPr lang="sl-SI" sz="2400" dirty="0" smtClean="0"/>
              <a:t>Pošlji po pošti/ zunanji disk, pred uro se pripravi (shrani kot .</a:t>
            </a:r>
            <a:r>
              <a:rPr lang="sl-SI" sz="2400" dirty="0" err="1" smtClean="0"/>
              <a:t>ppt</a:t>
            </a:r>
            <a:r>
              <a:rPr lang="sl-SI" sz="2400" dirty="0" smtClean="0"/>
              <a:t> in ne .</a:t>
            </a:r>
            <a:r>
              <a:rPr lang="sl-SI" sz="2400" dirty="0" err="1" smtClean="0"/>
              <a:t>pptx</a:t>
            </a:r>
            <a:r>
              <a:rPr lang="sl-SI" sz="2400" dirty="0" smtClean="0"/>
              <a:t>)</a:t>
            </a:r>
          </a:p>
          <a:p>
            <a:r>
              <a:rPr lang="sl-SI" sz="2400" dirty="0" smtClean="0"/>
              <a:t>Prihod  - nasmejan</a:t>
            </a:r>
          </a:p>
          <a:p>
            <a:r>
              <a:rPr lang="sl-SI" sz="2400" dirty="0" smtClean="0"/>
              <a:t>Pred tablo pridi odločno in samozavestno</a:t>
            </a:r>
          </a:p>
          <a:p>
            <a:r>
              <a:rPr lang="sl-SI" sz="2400" dirty="0" smtClean="0"/>
              <a:t>Za nastop si vzemi čas preden začneš</a:t>
            </a:r>
          </a:p>
          <a:p>
            <a:r>
              <a:rPr lang="sl-SI" sz="2400" dirty="0" smtClean="0"/>
              <a:t>Govori počasi</a:t>
            </a:r>
          </a:p>
          <a:p>
            <a:endParaRPr lang="sl-SI" dirty="0" smtClean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Izvedba nastopa</a:t>
            </a:r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TIŠINA IN PREMORI - govori počasi in delaj čim več premorov</a:t>
            </a:r>
          </a:p>
          <a:p>
            <a:r>
              <a:rPr lang="sl-SI" sz="2400" dirty="0" smtClean="0"/>
              <a:t>GOVORI GLASNO IN RAZLOČNO</a:t>
            </a:r>
          </a:p>
          <a:p>
            <a:r>
              <a:rPr lang="sl-SI" sz="2400" dirty="0" smtClean="0"/>
              <a:t>DELAJ POUDARKE</a:t>
            </a:r>
            <a:r>
              <a:rPr lang="sl-SI" sz="2400" dirty="0"/>
              <a:t> </a:t>
            </a:r>
            <a:r>
              <a:rPr lang="sl-SI" sz="2400" dirty="0" smtClean="0"/>
              <a:t>– poudari ključne besede</a:t>
            </a:r>
          </a:p>
          <a:p>
            <a:r>
              <a:rPr lang="sl-SI" sz="2400" dirty="0" smtClean="0"/>
              <a:t>GOVORICA TELESA  - telo in obrazna mimika</a:t>
            </a:r>
          </a:p>
          <a:p>
            <a:r>
              <a:rPr lang="sl-SI" sz="2400" dirty="0" smtClean="0"/>
              <a:t>OČESNI KONTAKT – izberi si nekaj ljudi in jih </a:t>
            </a:r>
            <a:r>
              <a:rPr lang="sl-SI" sz="2400" dirty="0" smtClean="0"/>
              <a:t>poglej</a:t>
            </a:r>
          </a:p>
          <a:p>
            <a:pPr marL="109728" indent="0">
              <a:buNone/>
            </a:pPr>
            <a:endParaRPr lang="sl-SI" sz="2400" dirty="0" smtClean="0"/>
          </a:p>
          <a:p>
            <a:r>
              <a:rPr lang="sl-SI" sz="2400" dirty="0" smtClean="0"/>
              <a:t>NASMEH, </a:t>
            </a:r>
            <a:r>
              <a:rPr lang="sl-SI" sz="2400" dirty="0" err="1" smtClean="0"/>
              <a:t>NASMEH</a:t>
            </a:r>
            <a:r>
              <a:rPr lang="sl-SI" sz="2400" dirty="0" smtClean="0"/>
              <a:t>, </a:t>
            </a:r>
            <a:r>
              <a:rPr lang="sl-SI" sz="2400" dirty="0" err="1" smtClean="0"/>
              <a:t>NASMEH</a:t>
            </a:r>
            <a:r>
              <a:rPr lang="sl-SI" sz="2400" dirty="0" smtClean="0"/>
              <a:t>!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Nasvet za učinkovito govorništvo</a:t>
            </a:r>
            <a:endParaRPr lang="sl-S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/>
              <a:t>Samostojnost, pripravljenost, angažiranost -10 točk</a:t>
            </a:r>
          </a:p>
          <a:p>
            <a:r>
              <a:rPr lang="sl-SI" sz="2400" dirty="0" smtClean="0"/>
              <a:t>Načrtovan PPT v skladu </a:t>
            </a:r>
            <a:r>
              <a:rPr lang="sl-SI" sz="2400" smtClean="0"/>
              <a:t>z </a:t>
            </a:r>
            <a:r>
              <a:rPr lang="sl-SI" sz="2400" smtClean="0"/>
              <a:t>navodili– </a:t>
            </a:r>
            <a:r>
              <a:rPr lang="sl-SI" sz="2400" dirty="0" smtClean="0"/>
              <a:t>10 točk</a:t>
            </a:r>
          </a:p>
          <a:p>
            <a:r>
              <a:rPr lang="sl-SI" sz="2400" dirty="0" smtClean="0"/>
              <a:t>Pripravljenost na nastop – 10 točk</a:t>
            </a:r>
          </a:p>
          <a:p>
            <a:r>
              <a:rPr lang="sl-SI" sz="2400" dirty="0" smtClean="0"/>
              <a:t>Izvedba nastopa – 10 točk</a:t>
            </a:r>
          </a:p>
          <a:p>
            <a:r>
              <a:rPr lang="sl-SI" sz="2400" dirty="0" smtClean="0"/>
              <a:t>Komunikacija s sošolci – 10 točk</a:t>
            </a:r>
          </a:p>
          <a:p>
            <a:endParaRPr lang="sl-SI" dirty="0" smtClean="0"/>
          </a:p>
          <a:p>
            <a:pPr>
              <a:buNone/>
            </a:pPr>
            <a:r>
              <a:rPr lang="sl-SI" sz="2000" b="1" dirty="0" smtClean="0">
                <a:solidFill>
                  <a:srgbClr val="C00000"/>
                </a:solidFill>
              </a:rPr>
              <a:t>SKUPAJ: 50 točk – pretvorba v %</a:t>
            </a:r>
            <a:endParaRPr lang="sl-SI" sz="2000" b="1" dirty="0">
              <a:solidFill>
                <a:srgbClr val="C00000"/>
              </a:solidFill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Ocenjevanje nastopov</a:t>
            </a:r>
            <a:endParaRPr lang="sl-SI" dirty="0"/>
          </a:p>
        </p:txBody>
      </p:sp>
      <p:pic>
        <p:nvPicPr>
          <p:cNvPr id="4098" name="Picture 2" descr="E:\Users\Petra\AppData\Local\Microsoft\Windows\Temporary Internet Files\Content.IE5\1XSUN761\MP90040363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4500570"/>
            <a:ext cx="2857488" cy="18350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ekanje">
  <a:themeElements>
    <a:clrScheme name="Stek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tek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tek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57</TotalTime>
  <Words>321</Words>
  <Application>Microsoft Office PowerPoint</Application>
  <PresentationFormat>Diaprojekcija na zaslonu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4" baseType="lpstr">
      <vt:lpstr>Lucida Sans Unicode</vt:lpstr>
      <vt:lpstr>Verdana</vt:lpstr>
      <vt:lpstr>Wingdings 2</vt:lpstr>
      <vt:lpstr>Wingdings 3</vt:lpstr>
      <vt:lpstr>Stekanje</vt:lpstr>
      <vt:lpstr>PREDSTAVITEV SEMINARSKE NALOGE</vt:lpstr>
      <vt:lpstr>PRIMERI GOVORNIKOV</vt:lpstr>
      <vt:lpstr>PRIPRAVA NA NASTOP</vt:lpstr>
      <vt:lpstr>Priprava prosojnic</vt:lpstr>
      <vt:lpstr>Prosojnice</vt:lpstr>
      <vt:lpstr>Vaja pred nastopom</vt:lpstr>
      <vt:lpstr>Izvedba nastopa</vt:lpstr>
      <vt:lpstr>Nasvet za učinkovito govorništvo</vt:lpstr>
      <vt:lpstr>Ocenjevanje nastopov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PREDSTAVITEV SEMINARSKE NALOGE</dc:title>
  <dc:creator>Petra</dc:creator>
  <cp:lastModifiedBy>Petra Čalić</cp:lastModifiedBy>
  <cp:revision>6</cp:revision>
  <dcterms:created xsi:type="dcterms:W3CDTF">2011-09-09T06:07:56Z</dcterms:created>
  <dcterms:modified xsi:type="dcterms:W3CDTF">2017-08-24T07:11:57Z</dcterms:modified>
</cp:coreProperties>
</file>