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F68FC-6DE1-44F4-ABC9-BAC822321922}" type="datetimeFigureOut">
              <a:rPr lang="sl-SI" smtClean="0"/>
              <a:t>22.9.2013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279E-2639-4186-A1AC-480B53A29FC5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%C5%A0est_klobukov_razmi%C5%A1ljanja" TargetMode="External"/><Relationship Id="rId2" Type="http://schemas.openxmlformats.org/officeDocument/2006/relationships/hyperlink" Target="http://sl.wikipedia.org/wiki/Metafor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%C4%8Custvo" TargetMode="External"/><Relationship Id="rId2" Type="http://schemas.openxmlformats.org/officeDocument/2006/relationships/hyperlink" Target="http://sl.wikipedia.org/wiki/Informacij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l.wikipedia.org/w/index.php?title=Razmi%C5%A1ljati&amp;action=edit&amp;redlink=1" TargetMode="External"/><Relationship Id="rId4" Type="http://schemas.openxmlformats.org/officeDocument/2006/relationships/hyperlink" Target="http://sl.wikipedia.org/w/index.php?title=Ustvarjalnost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encrypted-tbn1.gstatic.com/images?q=tbn:ANd9GcQ55HUYqjY4vgwtwxJ0-XOlIgX3xy_pArj8eZq1V8eMgQlAC_x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42852"/>
            <a:ext cx="5591129" cy="6250086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28662" y="2357430"/>
            <a:ext cx="7772400" cy="1470025"/>
          </a:xfrm>
        </p:spPr>
        <p:txBody>
          <a:bodyPr>
            <a:normAutofit/>
          </a:bodyPr>
          <a:lstStyle/>
          <a:p>
            <a:r>
              <a:rPr lang="sl-SI" sz="3600" b="1" spc="300" dirty="0" smtClean="0">
                <a:solidFill>
                  <a:schemeClr val="accent1"/>
                </a:solidFill>
              </a:rPr>
              <a:t> 6 KLOBUKOV</a:t>
            </a:r>
            <a:endParaRPr lang="sl-SI" sz="3600" b="1" spc="3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olivewriting.com/wp-content/uploads/2012/02/six-thinking-hats-class-displa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285728"/>
            <a:ext cx="8124417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l-SI" i="1" dirty="0" smtClean="0"/>
              <a:t>Barvni klobuki kot </a:t>
            </a:r>
            <a:r>
              <a:rPr lang="sl-SI" i="1" dirty="0" smtClean="0">
                <a:hlinkClick r:id="rId2" tooltip="Metafora"/>
              </a:rPr>
              <a:t>metafore</a:t>
            </a:r>
            <a:r>
              <a:rPr lang="sl-SI" i="1" dirty="0" smtClean="0"/>
              <a:t> </a:t>
            </a:r>
          </a:p>
          <a:p>
            <a:pPr>
              <a:buNone/>
            </a:pPr>
            <a:r>
              <a:rPr lang="sl-SI" i="1" dirty="0" smtClean="0"/>
              <a:t>Nošenje klobuka določene barve simbolizira preklop v posamezno stanje, bodisi dobesedno ali metaforično. </a:t>
            </a:r>
          </a:p>
          <a:p>
            <a:pPr>
              <a:buNone/>
            </a:pPr>
            <a:endParaRPr lang="sl-SI" i="1" dirty="0" smtClean="0"/>
          </a:p>
          <a:p>
            <a:r>
              <a:rPr lang="sl-SI" dirty="0" smtClean="0"/>
              <a:t>Naše razmišljanje razporedi, da razmišljamo samo o eni zadevi naenkrat.</a:t>
            </a:r>
          </a:p>
          <a:p>
            <a:r>
              <a:rPr lang="sl-SI" dirty="0" smtClean="0"/>
              <a:t>Nakaže, kateri način razmišljanja bomo uporabili v naslednjem koraku.</a:t>
            </a:r>
          </a:p>
          <a:p>
            <a:r>
              <a:rPr lang="sl-SI" dirty="0" smtClean="0"/>
              <a:t>Omogoči, da se enodimenzionalno razmišljanje razširi v mnogo-dimenzionalnega.</a:t>
            </a:r>
          </a:p>
          <a:p>
            <a:r>
              <a:rPr lang="sl-SI" dirty="0" smtClean="0"/>
              <a:t>Dovoli čas za čustva in za ustvarjalnost, išče prednosti, ne samo slabosti.</a:t>
            </a:r>
          </a:p>
          <a:p>
            <a:r>
              <a:rPr lang="sl-SI" dirty="0" smtClean="0"/>
              <a:t>Občutno skrajša sestanke in čas za sprejemanje odločitve.</a:t>
            </a:r>
          </a:p>
          <a:p>
            <a:r>
              <a:rPr lang="sl-SI" dirty="0" smtClean="0"/>
              <a:t>Omogoči sodelovanje vseh udeležencev.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>
                <a:hlinkClick r:id="rId3"/>
              </a:rPr>
              <a:t>Povezava </a:t>
            </a:r>
            <a:endParaRPr lang="sl-SI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johnkapeleris.com/blog/wp-content/uploads/2010/10/Six-Thinking-Hat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14356"/>
            <a:ext cx="8039100" cy="5000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>
                <a:hlinkClick r:id="rId2" tooltip="Informacija"/>
              </a:rPr>
              <a:t>Informacije</a:t>
            </a:r>
            <a:r>
              <a:rPr lang="sl-SI" dirty="0" smtClean="0"/>
              <a:t>: (bela) - razmišlja le, kateri podatki so na voljo, kaj so dejstva?</a:t>
            </a:r>
          </a:p>
          <a:p>
            <a:r>
              <a:rPr lang="sl-SI" dirty="0" smtClean="0">
                <a:hlinkClick r:id="rId3" tooltip="Čustvo"/>
              </a:rPr>
              <a:t>Čustva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rgbClr val="FF0000"/>
                </a:solidFill>
              </a:rPr>
              <a:t>(rdeča) </a:t>
            </a:r>
            <a:r>
              <a:rPr lang="sl-SI" dirty="0" smtClean="0"/>
              <a:t>- instinktivno reakcijo ali izjave čustvene narave (ne pa tudi kakršne koli utemeljitve)</a:t>
            </a:r>
          </a:p>
          <a:p>
            <a:r>
              <a:rPr lang="sl-SI" u="sng" dirty="0" smtClean="0">
                <a:solidFill>
                  <a:srgbClr val="0070C0"/>
                </a:solidFill>
              </a:rPr>
              <a:t>Previdnost in pozornost </a:t>
            </a:r>
            <a:r>
              <a:rPr lang="sl-SI" b="1" u="sng" dirty="0" smtClean="0"/>
              <a:t>(črna) </a:t>
            </a:r>
            <a:r>
              <a:rPr lang="sl-SI" dirty="0" smtClean="0"/>
              <a:t>- uporabljajo logiko pri ugotavljanju pomanjkljivosti ali ovir, iščejo neusklajenost</a:t>
            </a:r>
          </a:p>
          <a:p>
            <a:r>
              <a:rPr lang="sl-SI" u="sng" dirty="0" smtClean="0">
                <a:solidFill>
                  <a:srgbClr val="0070C0"/>
                </a:solidFill>
              </a:rPr>
              <a:t>Pozitivne ocene </a:t>
            </a:r>
            <a:r>
              <a:rPr lang="sl-SI" b="1" u="sng" dirty="0" smtClean="0">
                <a:solidFill>
                  <a:srgbClr val="FFFF00"/>
                </a:solidFill>
              </a:rPr>
              <a:t>(rumena</a:t>
            </a:r>
            <a:r>
              <a:rPr lang="sl-SI" b="1" dirty="0" smtClean="0">
                <a:solidFill>
                  <a:srgbClr val="FFFF00"/>
                </a:solidFill>
              </a:rPr>
              <a:t>) </a:t>
            </a:r>
            <a:r>
              <a:rPr lang="sl-SI" dirty="0" smtClean="0"/>
              <a:t>- uporabljajo logiko pri ugotavljanju ugodnosti, ki iščejo harmonijo</a:t>
            </a:r>
          </a:p>
          <a:p>
            <a:r>
              <a:rPr lang="sl-SI" dirty="0" smtClean="0">
                <a:hlinkClick r:id="rId4" tooltip="Ustvarjalnost (stran ne obstaja)"/>
              </a:rPr>
              <a:t>Ustvarjalnost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rgbClr val="00B050"/>
                </a:solidFill>
              </a:rPr>
              <a:t>(zelena) </a:t>
            </a:r>
            <a:r>
              <a:rPr lang="sl-SI" dirty="0" smtClean="0"/>
              <a:t>- izjave, provokacije in preiskave, v smislu, ali gredo misli v pravo smer</a:t>
            </a:r>
          </a:p>
          <a:p>
            <a:r>
              <a:rPr lang="sl-SI" dirty="0" smtClean="0">
                <a:hlinkClick r:id="rId5" tooltip="Razmišljati (stran ne obstaja)"/>
              </a:rPr>
              <a:t>Razmišljanje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1"/>
                </a:solidFill>
              </a:rPr>
              <a:t>(modra) </a:t>
            </a:r>
            <a:r>
              <a:rPr lang="sl-SI" dirty="0" smtClean="0"/>
              <a:t>- razmišljanje o razmišljanju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183</Words>
  <Application>Microsoft Office PowerPoint</Application>
  <PresentationFormat>Diaprojekcija na zaslonu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 6 KLOBUKOV</vt:lpstr>
      <vt:lpstr>Diapozitiv 2</vt:lpstr>
      <vt:lpstr>Diapozitiv 3</vt:lpstr>
      <vt:lpstr>Diapozitiv 4</vt:lpstr>
      <vt:lpstr>Diapozitiv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KLOBUKOV</dc:title>
  <dc:creator>Petra</dc:creator>
  <cp:lastModifiedBy>Petra</cp:lastModifiedBy>
  <cp:revision>2</cp:revision>
  <dcterms:created xsi:type="dcterms:W3CDTF">2013-09-22T19:08:49Z</dcterms:created>
  <dcterms:modified xsi:type="dcterms:W3CDTF">2013-09-22T19:19:24Z</dcterms:modified>
</cp:coreProperties>
</file>