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Digitalna fotografija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sl-SI" dirty="0"/>
          </a:p>
          <a:p>
            <a:r>
              <a:rPr lang="sl-SI" sz="2600" b="1" dirty="0" smtClean="0"/>
              <a:t>BLIŽINSKA </a:t>
            </a:r>
            <a:r>
              <a:rPr lang="sl-SI" sz="2800" b="1" dirty="0" smtClean="0"/>
              <a:t>FOTOGRAFIJA</a:t>
            </a:r>
            <a:endParaRPr lang="sl-SI" sz="2600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841679" y="6452315"/>
            <a:ext cx="98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 </a:t>
            </a:r>
            <a:r>
              <a:rPr lang="sl-SI" dirty="0" err="1" smtClean="0"/>
              <a:t>Harman</a:t>
            </a:r>
            <a:r>
              <a:rPr lang="sl-SI" dirty="0" smtClean="0"/>
              <a:t> D: Digitalna fotografija, ilustriran priročnik, Tržič: Učila </a:t>
            </a:r>
            <a:r>
              <a:rPr lang="sl-SI" dirty="0" err="1" smtClean="0"/>
              <a:t>International</a:t>
            </a:r>
            <a:r>
              <a:rPr lang="sl-SI" dirty="0" smtClean="0"/>
              <a:t>, 2012.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769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2700" b="1" dirty="0"/>
              <a:t>Bližinska fotografija </a:t>
            </a:r>
            <a:r>
              <a:rPr lang="sl-SI" sz="2700" b="1" cap="none" dirty="0" smtClean="0"/>
              <a:t>=</a:t>
            </a:r>
            <a:r>
              <a:rPr lang="sl-SI" sz="2700" b="1" cap="none" dirty="0" err="1" smtClean="0"/>
              <a:t>Makrofotografija</a:t>
            </a:r>
            <a:r>
              <a:rPr lang="sl-SI" sz="2700" cap="none" dirty="0" smtClean="0"/>
              <a:t/>
            </a:r>
            <a:br>
              <a:rPr lang="sl-SI" sz="2700" cap="none" dirty="0" smtClean="0"/>
            </a:br>
            <a:r>
              <a:rPr lang="sl-SI" sz="2700" cap="none" dirty="0" smtClean="0"/>
              <a:t> odpira nov pogled na naravo okoli nas</a:t>
            </a:r>
            <a:r>
              <a:rPr lang="sl-SI" cap="none" dirty="0" smtClean="0"/>
              <a:t>.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dirty="0" smtClean="0"/>
              <a:t>Kako zajeti bližinske posnetke?</a:t>
            </a:r>
          </a:p>
          <a:p>
            <a:pPr>
              <a:buFontTx/>
              <a:buChar char="-"/>
            </a:pPr>
            <a:r>
              <a:rPr lang="sl-SI" sz="1700" dirty="0" smtClean="0"/>
              <a:t>Vklopi način za makro fotografijo, saj tako fotoaparatu omogočiš najti pravilno ostrino, optimalno se bodo nastavili merilniki in globinska ostrina.</a:t>
            </a:r>
          </a:p>
          <a:p>
            <a:pPr>
              <a:buFontTx/>
              <a:buChar char="-"/>
            </a:pPr>
            <a:r>
              <a:rPr lang="sl-SI" sz="1700" dirty="0" smtClean="0"/>
              <a:t>Težave z bliskavico – na fotoaparatu nastavi belino in prepreči barvni pridih.</a:t>
            </a:r>
          </a:p>
          <a:p>
            <a:pPr>
              <a:buFontTx/>
              <a:buChar char="-"/>
            </a:pPr>
            <a:r>
              <a:rPr lang="sl-SI" sz="1700" dirty="0" smtClean="0"/>
              <a:t>Pomagaj si z namizno svetilko.</a:t>
            </a:r>
          </a:p>
          <a:p>
            <a:pPr>
              <a:buFontTx/>
              <a:buChar char="-"/>
            </a:pPr>
            <a:r>
              <a:rPr lang="sl-SI" sz="1700" dirty="0" smtClean="0"/>
              <a:t>Igraj se s senco.</a:t>
            </a:r>
          </a:p>
          <a:p>
            <a:pPr marL="0" indent="0">
              <a:buNone/>
            </a:pPr>
            <a:r>
              <a:rPr lang="sl-SI" b="1" dirty="0" smtClean="0"/>
              <a:t>Nastavitev beline: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l-SI" sz="1700" dirty="0" smtClean="0"/>
              <a:t>samodejna nastavitev (WB – </a:t>
            </a:r>
            <a:r>
              <a:rPr lang="sl-SI" sz="1700" dirty="0" err="1" smtClean="0"/>
              <a:t>whitebalance</a:t>
            </a:r>
            <a:r>
              <a:rPr lang="sl-SI" sz="1700" dirty="0" smtClean="0"/>
              <a:t>, najdeš v meniju fotoaparata); </a:t>
            </a:r>
            <a:r>
              <a:rPr lang="sl-SI" sz="1700" dirty="0" err="1" smtClean="0"/>
              <a:t>eksperimetniraj</a:t>
            </a:r>
            <a:r>
              <a:rPr lang="sl-SI" sz="1700" dirty="0" smtClean="0"/>
              <a:t> z drugimi, ročnimi nastavitvami: oblačno vreme(</a:t>
            </a:r>
            <a:r>
              <a:rPr lang="sl-SI" sz="1700" dirty="0" err="1" smtClean="0"/>
              <a:t>cloudy</a:t>
            </a:r>
            <a:r>
              <a:rPr lang="sl-SI" sz="1700" dirty="0" smtClean="0"/>
              <a:t>), navadna žarnica (</a:t>
            </a:r>
            <a:r>
              <a:rPr lang="sl-SI" sz="1700" dirty="0" err="1" smtClean="0"/>
              <a:t>tungsteen</a:t>
            </a:r>
            <a:r>
              <a:rPr lang="sl-SI" sz="1700" dirty="0" smtClean="0"/>
              <a:t>), neonska osvetlitev (</a:t>
            </a:r>
            <a:r>
              <a:rPr lang="sl-SI" sz="1700" dirty="0" err="1" smtClean="0"/>
              <a:t>fluorescent</a:t>
            </a:r>
            <a:r>
              <a:rPr lang="sl-SI" sz="1700" dirty="0" smtClean="0"/>
              <a:t>), živosrebrna osvetlitev (</a:t>
            </a:r>
            <a:r>
              <a:rPr lang="sl-SI" sz="1700" dirty="0" err="1" smtClean="0"/>
              <a:t>mercury</a:t>
            </a:r>
            <a:r>
              <a:rPr lang="sl-SI" sz="1700" dirty="0" smtClean="0"/>
              <a:t>), dnevna svetloba (</a:t>
            </a:r>
            <a:r>
              <a:rPr lang="sl-SI" sz="1700" dirty="0" err="1" smtClean="0"/>
              <a:t>daylight</a:t>
            </a:r>
            <a:r>
              <a:rPr lang="sl-SI" sz="1700" dirty="0" smtClean="0"/>
              <a:t>). Vsaka izmed funkcij povzroči, da tipalo drugače „vidi“ in si zapomni svetlobo.</a:t>
            </a:r>
            <a:endParaRPr lang="sl-SI" sz="1700" dirty="0"/>
          </a:p>
        </p:txBody>
      </p:sp>
    </p:spTree>
    <p:extLst>
      <p:ext uri="{BB962C8B-B14F-4D97-AF65-F5344CB8AC3E}">
        <p14:creationId xmlns:p14="http://schemas.microsoft.com/office/powerpoint/2010/main" val="354772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IDEJE ZA BLIŽNJE POSNETKE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Fotografiraj vrtne rože in žuželke, kot so čebele ali metulji. So čudovit motiv za bližnje fotografije;</a:t>
            </a:r>
          </a:p>
          <a:p>
            <a:r>
              <a:rPr lang="sl-SI" dirty="0" smtClean="0"/>
              <a:t>vzorce zaves, prtov, čipke na oblekah;</a:t>
            </a:r>
          </a:p>
          <a:p>
            <a:r>
              <a:rPr lang="sl-SI" dirty="0" smtClean="0"/>
              <a:t>svoj nakit ali zbirko znamk;</a:t>
            </a:r>
          </a:p>
          <a:p>
            <a:r>
              <a:rPr lang="sl-SI" dirty="0" smtClean="0"/>
              <a:t>kuhinjski seti – porcelan, kristal, vaze,...;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0351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Leaf | Macro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65" y="1049430"/>
            <a:ext cx="7880843" cy="525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e Flower | Macro Photogt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03" y="940885"/>
            <a:ext cx="7703064" cy="51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9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otography challenge macro butterfl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7" y="903578"/>
            <a:ext cx="6007399" cy="450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99245" y="5203065"/>
            <a:ext cx="417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050" dirty="0"/>
              <a:t>http://suzyssitcom.com/2014/05/photography-challenge-macro-photography.html</a:t>
            </a:r>
          </a:p>
        </p:txBody>
      </p:sp>
    </p:spTree>
    <p:extLst>
      <p:ext uri="{BB962C8B-B14F-4D97-AF65-F5344CB8AC3E}">
        <p14:creationId xmlns:p14="http://schemas.microsoft.com/office/powerpoint/2010/main" val="95440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392" y="859035"/>
            <a:ext cx="6725843" cy="517889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47729" y="5486400"/>
            <a:ext cx="417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050" dirty="0"/>
              <a:t>http://suzyssitcom.com/2014/05/photography-challenge-macro-photography.html</a:t>
            </a:r>
          </a:p>
        </p:txBody>
      </p:sp>
    </p:spTree>
    <p:extLst>
      <p:ext uri="{BB962C8B-B14F-4D97-AF65-F5344CB8AC3E}">
        <p14:creationId xmlns:p14="http://schemas.microsoft.com/office/powerpoint/2010/main" val="255882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otography challenge clutter penci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441" y="1056066"/>
            <a:ext cx="6921754" cy="519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206061" y="5539495"/>
            <a:ext cx="417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050" dirty="0"/>
              <a:t>http://suzyssitcom.com/2014/05/photography-challenge-macro-photography.html</a:t>
            </a:r>
          </a:p>
        </p:txBody>
      </p:sp>
    </p:spTree>
    <p:extLst>
      <p:ext uri="{BB962C8B-B14F-4D97-AF65-F5344CB8AC3E}">
        <p14:creationId xmlns:p14="http://schemas.microsoft.com/office/powerpoint/2010/main" val="379447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7009" y="413968"/>
            <a:ext cx="4565703" cy="608760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79549" y="5793688"/>
            <a:ext cx="417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050" dirty="0"/>
              <a:t>http://suzyssitcom.com/2014/05/photography-challenge-macro-photography.html</a:t>
            </a:r>
          </a:p>
        </p:txBody>
      </p:sp>
    </p:spTree>
    <p:extLst>
      <p:ext uri="{BB962C8B-B14F-4D97-AF65-F5344CB8AC3E}">
        <p14:creationId xmlns:p14="http://schemas.microsoft.com/office/powerpoint/2010/main" val="371443992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108</TotalTime>
  <Words>206</Words>
  <Application>Microsoft Office PowerPoint</Application>
  <PresentationFormat>Širokozaslonsko</PresentationFormat>
  <Paragraphs>28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Sled pare</vt:lpstr>
      <vt:lpstr>Digitalna fotografija</vt:lpstr>
      <vt:lpstr>Bližinska fotografija =Makrofotografija  odpira nov pogled na naravo okoli nas. </vt:lpstr>
      <vt:lpstr>IDEJE ZA BLIŽNJE POSNETKE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fotografija</dc:title>
  <dc:creator>Petra Calic</dc:creator>
  <cp:lastModifiedBy>Petra Calic</cp:lastModifiedBy>
  <cp:revision>6</cp:revision>
  <dcterms:created xsi:type="dcterms:W3CDTF">2016-01-03T09:46:38Z</dcterms:created>
  <dcterms:modified xsi:type="dcterms:W3CDTF">2016-01-03T11:35:28Z</dcterms:modified>
</cp:coreProperties>
</file>