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/>
              <a:t>Digitalna fotografija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011708"/>
            <a:ext cx="9448800" cy="685800"/>
          </a:xfrm>
        </p:spPr>
        <p:txBody>
          <a:bodyPr>
            <a:normAutofit/>
          </a:bodyPr>
          <a:lstStyle/>
          <a:p>
            <a:r>
              <a:rPr lang="sl-SI" sz="2800" b="1" smtClean="0"/>
              <a:t>ČRNO-BELA FOTOGRAFIJA</a:t>
            </a:r>
            <a:endParaRPr lang="sl-SI" sz="28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841679" y="6452315"/>
            <a:ext cx="98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 </a:t>
            </a:r>
            <a:r>
              <a:rPr lang="sl-SI" dirty="0" err="1" smtClean="0"/>
              <a:t>Harman</a:t>
            </a:r>
            <a:r>
              <a:rPr lang="sl-SI" dirty="0" smtClean="0"/>
              <a:t> D: Digitalna fotografija, ilustriran priročnik, Tržič: Učila </a:t>
            </a:r>
            <a:r>
              <a:rPr lang="sl-SI" dirty="0" err="1" smtClean="0"/>
              <a:t>International</a:t>
            </a:r>
            <a:r>
              <a:rPr lang="sl-SI" dirty="0" smtClean="0"/>
              <a:t>, 2012.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63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678" y="735391"/>
            <a:ext cx="7160430" cy="537032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50761" y="5988676"/>
            <a:ext cx="482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400" dirty="0"/>
              <a:t>https://www.pinterest.com/pin/218283913167424290/</a:t>
            </a:r>
            <a:endParaRPr lang="sl-SI" sz="1400" dirty="0" smtClean="0"/>
          </a:p>
        </p:txBody>
      </p:sp>
    </p:spTree>
    <p:extLst>
      <p:ext uri="{BB962C8B-B14F-4D97-AF65-F5344CB8AC3E}">
        <p14:creationId xmlns:p14="http://schemas.microsoft.com/office/powerpoint/2010/main" val="61487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8055" y="293159"/>
            <a:ext cx="4376560" cy="656484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50761" y="5988676"/>
            <a:ext cx="482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400" dirty="0"/>
              <a:t>https://www.pinterest.com/pin/218283913167424290/</a:t>
            </a:r>
            <a:endParaRPr lang="sl-SI" sz="1400" dirty="0" smtClean="0"/>
          </a:p>
        </p:txBody>
      </p:sp>
    </p:spTree>
    <p:extLst>
      <p:ext uri="{BB962C8B-B14F-4D97-AF65-F5344CB8AC3E}">
        <p14:creationId xmlns:p14="http://schemas.microsoft.com/office/powerpoint/2010/main" val="367382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876" y="880280"/>
            <a:ext cx="7551412" cy="502743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50761" y="5988676"/>
            <a:ext cx="482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400" dirty="0"/>
              <a:t>https://www.pinterest.com/pin/218283913166731648/</a:t>
            </a:r>
            <a:endParaRPr lang="sl-SI" sz="1400" dirty="0" smtClean="0"/>
          </a:p>
        </p:txBody>
      </p:sp>
    </p:spTree>
    <p:extLst>
      <p:ext uri="{BB962C8B-B14F-4D97-AF65-F5344CB8AC3E}">
        <p14:creationId xmlns:p14="http://schemas.microsoft.com/office/powerpoint/2010/main" val="425936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Črno-bela fotografija JE UČINKOVITO OROŽJE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Najbolj priljubljen način enobarvnega fotografiranja, ki slikam doda umetniški pridih.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b="1" dirty="0" smtClean="0"/>
              <a:t>Načini enobarvnega fotografiranja: </a:t>
            </a:r>
          </a:p>
          <a:p>
            <a:pPr lvl="1"/>
            <a:r>
              <a:rPr lang="sl-SI" dirty="0" smtClean="0"/>
              <a:t>črno-bela fotografija;</a:t>
            </a:r>
          </a:p>
          <a:p>
            <a:pPr lvl="1"/>
            <a:r>
              <a:rPr lang="sl-SI" dirty="0" smtClean="0"/>
              <a:t>sepija, ki ustvari videz stare in zbledele fotografije. S pomočjo odtenkov rjave barve ustvari občutek starosti in žlahtnosti. </a:t>
            </a:r>
          </a:p>
          <a:p>
            <a:pPr marL="0" indent="0">
              <a:buNone/>
            </a:pPr>
            <a:r>
              <a:rPr lang="sl-SI" b="1" dirty="0" smtClean="0"/>
              <a:t>Razmišljaj črno-belo:</a:t>
            </a:r>
          </a:p>
          <a:p>
            <a:pPr marL="0" indent="0">
              <a:buNone/>
            </a:pPr>
            <a:r>
              <a:rPr lang="sl-SI" dirty="0" smtClean="0"/>
              <a:t>Eksperimentiraj in poudarjaj teksturo, oblike, podobe in forme. Ni vsaka dobra barvna fotografija primerna za črno-belo fotografijo.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61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IDEJE ZA ČRNO-BELE FOTOGRAFIJE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Zimska pokrajina, veje v ostri zimi, skalnate gore, …;</a:t>
            </a:r>
          </a:p>
          <a:p>
            <a:r>
              <a:rPr lang="sl-SI" dirty="0" smtClean="0"/>
              <a:t>Bližnji posnetki tekstur kamna, lesa ali zidov;</a:t>
            </a:r>
          </a:p>
          <a:p>
            <a:r>
              <a:rPr lang="sl-SI" dirty="0" smtClean="0"/>
              <a:t>Bližnji posnetki tekstur pohištva, prtov, oblek;</a:t>
            </a:r>
          </a:p>
          <a:p>
            <a:r>
              <a:rPr lang="sl-SI" dirty="0" smtClean="0"/>
              <a:t>Potok, reke, jezero in morje, različni odsevi, igra sence…</a:t>
            </a:r>
          </a:p>
          <a:p>
            <a:r>
              <a:rPr lang="sl-SI" dirty="0" smtClean="0"/>
              <a:t>Portreti, deli telesa…;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83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337" y="146596"/>
            <a:ext cx="4077639" cy="670976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50761" y="5988676"/>
            <a:ext cx="482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400" dirty="0"/>
              <a:t>https://www.pinterest.com/pin/408560997424819366/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16" y="1495563"/>
            <a:ext cx="2910681" cy="436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1" t="2485" r="3868" b="2454"/>
          <a:stretch/>
        </p:blipFill>
        <p:spPr>
          <a:xfrm>
            <a:off x="6027313" y="270455"/>
            <a:ext cx="4198512" cy="655509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886" y="1360717"/>
            <a:ext cx="2908478" cy="4374572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50761" y="5988676"/>
            <a:ext cx="482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400" dirty="0"/>
              <a:t>https://www.pinterest.com/pin/495747871460429346/</a:t>
            </a:r>
            <a:endParaRPr lang="sl-SI" sz="1400" dirty="0" smtClean="0"/>
          </a:p>
        </p:txBody>
      </p:sp>
    </p:spTree>
    <p:extLst>
      <p:ext uri="{BB962C8B-B14F-4D97-AF65-F5344CB8AC3E}">
        <p14:creationId xmlns:p14="http://schemas.microsoft.com/office/powerpoint/2010/main" val="12135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912" y="355746"/>
            <a:ext cx="4763037" cy="642621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52054" y="5602310"/>
            <a:ext cx="48295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</a:t>
            </a:r>
            <a:r>
              <a:rPr lang="sl-SI" dirty="0" smtClean="0"/>
              <a:t>:</a:t>
            </a:r>
          </a:p>
          <a:p>
            <a:r>
              <a:rPr lang="sl-SI" sz="1400" dirty="0" smtClean="0"/>
              <a:t>https</a:t>
            </a:r>
            <a:r>
              <a:rPr lang="sl-SI" sz="1400" dirty="0"/>
              <a:t>://www.pinterest.com/pin/56435801557976030</a:t>
            </a:r>
            <a:r>
              <a:rPr lang="sl-SI" sz="1400" dirty="0" smtClean="0"/>
              <a:t>/</a:t>
            </a:r>
          </a:p>
          <a:p>
            <a:r>
              <a:rPr lang="sl-SI" sz="1400" dirty="0" smtClean="0"/>
              <a:t>https</a:t>
            </a:r>
            <a:r>
              <a:rPr lang="sl-SI" sz="1400" dirty="0"/>
              <a:t>://www.pinterest.com/pin/313000242830064994</a:t>
            </a:r>
            <a:r>
              <a:rPr lang="sl-SI" sz="1400" dirty="0" smtClean="0"/>
              <a:t>/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3" y="1519706"/>
            <a:ext cx="5175568" cy="3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740" y="368110"/>
            <a:ext cx="4521424" cy="643047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47730" y="5567474"/>
            <a:ext cx="57182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400" dirty="0"/>
              <a:t>https://www.pinterest.com/pin/495747871460429346</a:t>
            </a:r>
            <a:r>
              <a:rPr lang="sl-SI" sz="1400" dirty="0" smtClean="0"/>
              <a:t>/</a:t>
            </a:r>
          </a:p>
          <a:p>
            <a:r>
              <a:rPr lang="sl-SI" sz="1400" dirty="0"/>
              <a:t>http://www.barnorama.com/wp-content/images/2013/01/funny-pictures-684/54-funny-pictures-684.jpg</a:t>
            </a:r>
            <a:endParaRPr lang="sl-SI" sz="1400" dirty="0" smtClean="0"/>
          </a:p>
        </p:txBody>
      </p:sp>
    </p:spTree>
    <p:extLst>
      <p:ext uri="{BB962C8B-B14F-4D97-AF65-F5344CB8AC3E}">
        <p14:creationId xmlns:p14="http://schemas.microsoft.com/office/powerpoint/2010/main" val="7295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6642" y="339366"/>
            <a:ext cx="4839488" cy="645678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50761" y="5988676"/>
            <a:ext cx="48295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400" dirty="0"/>
              <a:t>https://blackandwhiteshotsofnia.wordpress.com/2013/05/10/inspirational-photographs-2/</a:t>
            </a:r>
            <a:endParaRPr lang="sl-SI" sz="1400" dirty="0" smtClean="0"/>
          </a:p>
        </p:txBody>
      </p:sp>
    </p:spTree>
    <p:extLst>
      <p:ext uri="{BB962C8B-B14F-4D97-AF65-F5344CB8AC3E}">
        <p14:creationId xmlns:p14="http://schemas.microsoft.com/office/powerpoint/2010/main" val="32685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722" y="175262"/>
            <a:ext cx="3764923" cy="668273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50761" y="5988676"/>
            <a:ext cx="482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400" dirty="0"/>
              <a:t>https://www.pinterest.com/pin/444308319467012315</a:t>
            </a:r>
            <a:r>
              <a:rPr lang="sl-SI" sz="1400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811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 pare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81</TotalTime>
  <Words>205</Words>
  <Application>Microsoft Office PowerPoint</Application>
  <PresentationFormat>Širokozaslonsko</PresentationFormat>
  <Paragraphs>37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Sled pare</vt:lpstr>
      <vt:lpstr>Digitalna fotografija</vt:lpstr>
      <vt:lpstr>Črno-bela fotografija JE UČINKOVITO OROŽJE</vt:lpstr>
      <vt:lpstr>IDEJE ZA ČRNO-BELE FOTOGRAFIJE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fotografija</dc:title>
  <dc:creator>Petra Calic</dc:creator>
  <cp:lastModifiedBy>Petra Calic</cp:lastModifiedBy>
  <cp:revision>7</cp:revision>
  <dcterms:created xsi:type="dcterms:W3CDTF">2016-01-03T10:13:31Z</dcterms:created>
  <dcterms:modified xsi:type="dcterms:W3CDTF">2016-01-03T11:35:19Z</dcterms:modified>
</cp:coreProperties>
</file>