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DIGITALNA FOTOGRAFIJA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81448" y="4198872"/>
            <a:ext cx="9448800" cy="685800"/>
          </a:xfrm>
        </p:spPr>
        <p:txBody>
          <a:bodyPr>
            <a:normAutofit/>
          </a:bodyPr>
          <a:lstStyle/>
          <a:p>
            <a:r>
              <a:rPr lang="sl-SI" sz="2400" b="1" dirty="0" smtClean="0"/>
              <a:t>PORTRETI IN LJUDJE</a:t>
            </a:r>
            <a:endParaRPr lang="sl-SI" sz="24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841679" y="6452315"/>
            <a:ext cx="98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 </a:t>
            </a:r>
            <a:r>
              <a:rPr lang="sl-SI" dirty="0" err="1" smtClean="0"/>
              <a:t>Harman</a:t>
            </a:r>
            <a:r>
              <a:rPr lang="sl-SI" dirty="0" smtClean="0"/>
              <a:t> D: Digitalna fotografija, ilustriran priročnik, Tržič: Učila </a:t>
            </a:r>
            <a:r>
              <a:rPr lang="sl-SI" dirty="0" err="1" smtClean="0"/>
              <a:t>International</a:t>
            </a:r>
            <a:r>
              <a:rPr lang="sl-SI" dirty="0" smtClean="0"/>
              <a:t>, 2012.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049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28033" y="5859888"/>
            <a:ext cx="417275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050" dirty="0"/>
              <a:t>https://www.pinterest.com/pin/375769162628409520/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881" y="179702"/>
            <a:ext cx="4353460" cy="65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28033" y="5859888"/>
            <a:ext cx="417275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050" dirty="0"/>
              <a:t>https://www.pinterest.com/pin/441986150908690513/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110" y="206062"/>
            <a:ext cx="3366684" cy="65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PORTRETI IN LJUDJE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SPONTANI PORTRETI - </a:t>
            </a:r>
            <a:r>
              <a:rPr lang="sl-SI" sz="1800" dirty="0"/>
              <a:t>Umestitev osebe v kontekst. Oseba med svojim delom ne ve, da jo fotografiramo. Namesto, da oseba zapolni fotografijo, jo umestimo v njeni okolici, ki bo namesto nas povedala zgodbo.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sz="1800" dirty="0" smtClean="0"/>
              <a:t>Primerno okolje za pridobivanje spontanega portreta: ulica, poroke, krsti in birme, tržnica,…</a:t>
            </a:r>
          </a:p>
          <a:p>
            <a:r>
              <a:rPr lang="sl-SI" b="1" dirty="0" smtClean="0"/>
              <a:t>POZIRANI PORTRETI – </a:t>
            </a:r>
            <a:r>
              <a:rPr lang="sl-SI" sz="1800" dirty="0" smtClean="0"/>
              <a:t>oseba ve, da jo fotografiramo. Sceno pripravimo vnaprej.</a:t>
            </a:r>
          </a:p>
          <a:p>
            <a:r>
              <a:rPr lang="sl-SI" b="1" dirty="0" smtClean="0"/>
              <a:t>KLASIČNI URADNI PORTRET </a:t>
            </a:r>
            <a:r>
              <a:rPr lang="sl-SI" sz="1800" b="1" dirty="0" smtClean="0"/>
              <a:t>- </a:t>
            </a:r>
            <a:r>
              <a:rPr lang="sl-SI" sz="1800" dirty="0" smtClean="0"/>
              <a:t>portret z glavo in rameni. Portret je izrazit in jasen.</a:t>
            </a:r>
          </a:p>
          <a:p>
            <a:endParaRPr lang="sl-SI" sz="1800" dirty="0"/>
          </a:p>
          <a:p>
            <a:r>
              <a:rPr lang="sl-SI" b="1" dirty="0" smtClean="0"/>
              <a:t>OSVETLITEV: </a:t>
            </a:r>
            <a:r>
              <a:rPr lang="sl-SI" sz="1800" dirty="0" smtClean="0"/>
              <a:t>naravna svetloba, ki gre skozi okno, bliskavica, dodatna bliskavica. V primeru presvetle svetlobe in premočnih senc, uporabi bel list papirja oz. belo karto, ki bo odbila svetlobo in osvetlila zasenčen del obraza. </a:t>
            </a:r>
            <a:endParaRPr lang="sl-SI" sz="1800" b="1" dirty="0"/>
          </a:p>
        </p:txBody>
      </p:sp>
    </p:spTree>
    <p:extLst>
      <p:ext uri="{BB962C8B-B14F-4D97-AF65-F5344CB8AC3E}">
        <p14:creationId xmlns:p14="http://schemas.microsoft.com/office/powerpoint/2010/main" val="31585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/>
              <a:t>Dobro razmisli, koga in kako slikati. Izberi primerno goriščnico. Dolgo, kadar želiš zamegliti moteče ozadje in kratko za skupinske fotografije ali takšne, kjer želiš vključiti ozadje. </a:t>
            </a:r>
          </a:p>
          <a:p>
            <a:pPr marL="0" indent="0">
              <a:buNone/>
            </a:pPr>
            <a:r>
              <a:rPr lang="sl-SI" sz="2000" dirty="0" smtClean="0"/>
              <a:t>Ne omejuj se na navpične fotografije.</a:t>
            </a:r>
          </a:p>
          <a:p>
            <a:pPr marL="0" indent="0">
              <a:buNone/>
            </a:pPr>
            <a:endParaRPr lang="sl-SI" sz="2400" b="1" dirty="0"/>
          </a:p>
          <a:p>
            <a:pPr marL="0" indent="0">
              <a:buNone/>
            </a:pPr>
            <a:r>
              <a:rPr lang="sl-SI" sz="2400" b="1" dirty="0" smtClean="0"/>
              <a:t>Primerno </a:t>
            </a:r>
            <a:r>
              <a:rPr lang="sl-SI" sz="2400" b="1" dirty="0"/>
              <a:t>okolje za pridobivanje spontanega portreta: </a:t>
            </a:r>
            <a:endParaRPr lang="sl-SI" sz="2400" b="1" dirty="0" smtClean="0"/>
          </a:p>
          <a:p>
            <a:r>
              <a:rPr lang="sl-SI" sz="1800" dirty="0" smtClean="0"/>
              <a:t>ulica</a:t>
            </a:r>
            <a:r>
              <a:rPr lang="sl-SI" sz="1800" dirty="0"/>
              <a:t>, </a:t>
            </a:r>
            <a:r>
              <a:rPr lang="sl-SI" sz="1800" dirty="0" smtClean="0"/>
              <a:t>tržnica, avtobusna postaja;</a:t>
            </a:r>
          </a:p>
          <a:p>
            <a:r>
              <a:rPr lang="sl-SI" sz="1800" dirty="0" smtClean="0"/>
              <a:t>poroke</a:t>
            </a:r>
            <a:r>
              <a:rPr lang="sl-SI" sz="1800" dirty="0"/>
              <a:t>, krsti in </a:t>
            </a:r>
            <a:r>
              <a:rPr lang="sl-SI" sz="1800" dirty="0" smtClean="0"/>
              <a:t>birme;</a:t>
            </a:r>
          </a:p>
          <a:p>
            <a:r>
              <a:rPr lang="sl-SI" sz="1800" dirty="0" smtClean="0"/>
              <a:t>Družinski člani;</a:t>
            </a:r>
          </a:p>
          <a:p>
            <a:r>
              <a:rPr lang="sl-SI" sz="1800" dirty="0" smtClean="0"/>
              <a:t>Če fotografiramo neznano osebo, se spodobi, da jo pred tem vprašamo za dovoljenje (čeprav to ni vedno možno).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0849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9722" y="254522"/>
            <a:ext cx="4329338" cy="649400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28033" y="5821251"/>
            <a:ext cx="417275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050" dirty="0"/>
              <a:t>https://www.pinterest.com/pin/385198574355348475/</a:t>
            </a:r>
          </a:p>
        </p:txBody>
      </p:sp>
    </p:spTree>
    <p:extLst>
      <p:ext uri="{BB962C8B-B14F-4D97-AF65-F5344CB8AC3E}">
        <p14:creationId xmlns:p14="http://schemas.microsoft.com/office/powerpoint/2010/main" val="27498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9800" y="141668"/>
            <a:ext cx="4432625" cy="662239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28033" y="5821251"/>
            <a:ext cx="417275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050" dirty="0"/>
              <a:t>https://www.pinterest.com/pin/49187820906128031</a:t>
            </a:r>
            <a:r>
              <a:rPr lang="sl-SI" sz="1050" dirty="0" smtClean="0"/>
              <a:t>/</a:t>
            </a:r>
            <a:endParaRPr lang="sl-SI" sz="1050" dirty="0"/>
          </a:p>
        </p:txBody>
      </p:sp>
    </p:spTree>
    <p:extLst>
      <p:ext uri="{BB962C8B-B14F-4D97-AF65-F5344CB8AC3E}">
        <p14:creationId xmlns:p14="http://schemas.microsoft.com/office/powerpoint/2010/main" val="7983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769" y="146837"/>
            <a:ext cx="3982886" cy="658881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28033" y="5859888"/>
            <a:ext cx="417275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050" dirty="0"/>
              <a:t>https://www.pinterest.com/pin/507077239272515078/</a:t>
            </a:r>
          </a:p>
        </p:txBody>
      </p:sp>
    </p:spTree>
    <p:extLst>
      <p:ext uri="{BB962C8B-B14F-4D97-AF65-F5344CB8AC3E}">
        <p14:creationId xmlns:p14="http://schemas.microsoft.com/office/powerpoint/2010/main" val="25907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485" y="97665"/>
            <a:ext cx="4424766" cy="663196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28033" y="5859888"/>
            <a:ext cx="417275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050" dirty="0"/>
              <a:t>https://www.pinterest.com/pin/376121006359105390/</a:t>
            </a:r>
          </a:p>
        </p:txBody>
      </p:sp>
    </p:spTree>
    <p:extLst>
      <p:ext uri="{BB962C8B-B14F-4D97-AF65-F5344CB8AC3E}">
        <p14:creationId xmlns:p14="http://schemas.microsoft.com/office/powerpoint/2010/main" val="19631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8" y="877172"/>
            <a:ext cx="7481556" cy="498271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28033" y="5859888"/>
            <a:ext cx="417275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050" dirty="0"/>
              <a:t>https://www.pinterest.com/pin/290200769711849315/</a:t>
            </a:r>
          </a:p>
        </p:txBody>
      </p:sp>
    </p:spTree>
    <p:extLst>
      <p:ext uri="{BB962C8B-B14F-4D97-AF65-F5344CB8AC3E}">
        <p14:creationId xmlns:p14="http://schemas.microsoft.com/office/powerpoint/2010/main" val="7313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091" y="301152"/>
            <a:ext cx="4958768" cy="644639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28033" y="5859888"/>
            <a:ext cx="417275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</a:t>
            </a:r>
          </a:p>
          <a:p>
            <a:r>
              <a:rPr lang="sl-SI" sz="1050" dirty="0"/>
              <a:t>https://www.pinterest.com/pin/560346378615124376</a:t>
            </a:r>
            <a:r>
              <a:rPr lang="sl-SI" sz="1050" dirty="0" smtClean="0"/>
              <a:t>/</a:t>
            </a:r>
            <a:endParaRPr lang="sl-SI" sz="1050" dirty="0"/>
          </a:p>
        </p:txBody>
      </p:sp>
    </p:spTree>
    <p:extLst>
      <p:ext uri="{BB962C8B-B14F-4D97-AF65-F5344CB8AC3E}">
        <p14:creationId xmlns:p14="http://schemas.microsoft.com/office/powerpoint/2010/main" val="21336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46</TotalTime>
  <Words>287</Words>
  <Application>Microsoft Office PowerPoint</Application>
  <PresentationFormat>Širokozaslonsko</PresentationFormat>
  <Paragraphs>34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Sled pare</vt:lpstr>
      <vt:lpstr>DIGITALNA FOTOGRAFIJA</vt:lpstr>
      <vt:lpstr>PORTRETI IN LJUDJE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FOTOGRAFIJA</dc:title>
  <dc:creator>Petra Calic</dc:creator>
  <cp:lastModifiedBy>Petra Calic</cp:lastModifiedBy>
  <cp:revision>9</cp:revision>
  <dcterms:created xsi:type="dcterms:W3CDTF">2016-01-03T10:48:51Z</dcterms:created>
  <dcterms:modified xsi:type="dcterms:W3CDTF">2016-01-03T11:35:33Z</dcterms:modified>
</cp:coreProperties>
</file>