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B0A90-A9EC-4F30-850B-B6A7FE1965AC}" type="datetimeFigureOut">
              <a:rPr lang="sl-SI" smtClean="0"/>
              <a:t>6.2.2015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F94F7-5436-4953-8672-1EF0584330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94751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B0A90-A9EC-4F30-850B-B6A7FE1965AC}" type="datetimeFigureOut">
              <a:rPr lang="sl-SI" smtClean="0"/>
              <a:t>6.2.2015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F94F7-5436-4953-8672-1EF0584330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83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B0A90-A9EC-4F30-850B-B6A7FE1965AC}" type="datetimeFigureOut">
              <a:rPr lang="sl-SI" smtClean="0"/>
              <a:t>6.2.2015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F94F7-5436-4953-8672-1EF0584330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3671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B0A90-A9EC-4F30-850B-B6A7FE1965AC}" type="datetimeFigureOut">
              <a:rPr lang="sl-SI" smtClean="0"/>
              <a:t>6.2.2015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F94F7-5436-4953-8672-1EF0584330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13554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B0A90-A9EC-4F30-850B-B6A7FE1965AC}" type="datetimeFigureOut">
              <a:rPr lang="sl-SI" smtClean="0"/>
              <a:t>6.2.2015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F94F7-5436-4953-8672-1EF0584330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68045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B0A90-A9EC-4F30-850B-B6A7FE1965AC}" type="datetimeFigureOut">
              <a:rPr lang="sl-SI" smtClean="0"/>
              <a:t>6.2.2015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F94F7-5436-4953-8672-1EF0584330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83064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B0A90-A9EC-4F30-850B-B6A7FE1965AC}" type="datetimeFigureOut">
              <a:rPr lang="sl-SI" smtClean="0"/>
              <a:t>6.2.2015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F94F7-5436-4953-8672-1EF0584330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01337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B0A90-A9EC-4F30-850B-B6A7FE1965AC}" type="datetimeFigureOut">
              <a:rPr lang="sl-SI" smtClean="0"/>
              <a:t>6.2.2015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F94F7-5436-4953-8672-1EF0584330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49566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B0A90-A9EC-4F30-850B-B6A7FE1965AC}" type="datetimeFigureOut">
              <a:rPr lang="sl-SI" smtClean="0"/>
              <a:t>6.2.2015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F94F7-5436-4953-8672-1EF0584330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1422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B0A90-A9EC-4F30-850B-B6A7FE1965AC}" type="datetimeFigureOut">
              <a:rPr lang="sl-SI" smtClean="0"/>
              <a:t>6.2.2015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F94F7-5436-4953-8672-1EF0584330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19346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B0A90-A9EC-4F30-850B-B6A7FE1965AC}" type="datetimeFigureOut">
              <a:rPr lang="sl-SI" smtClean="0"/>
              <a:t>6.2.2015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F94F7-5436-4953-8672-1EF0584330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0039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B0A90-A9EC-4F30-850B-B6A7FE1965AC}" type="datetimeFigureOut">
              <a:rPr lang="sl-SI" smtClean="0"/>
              <a:t>6.2.2015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F94F7-5436-4953-8672-1EF0584330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30770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sz="8000" dirty="0" smtClean="0"/>
              <a:t>SVETLOBA IN VID</a:t>
            </a:r>
            <a:endParaRPr lang="sl-SI" sz="80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4" name="Slika 3" descr="http://eucbeniki.sio.si/fizika8/141/barvefinal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652" y="3861048"/>
            <a:ext cx="2767072" cy="1743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lika 4" descr="http://eucbeniki.sio.si/fizika8/141/svetloba.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057" y="3861048"/>
            <a:ext cx="2875915" cy="17570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964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709" t="22359" r="37425" b="11548"/>
          <a:stretch/>
        </p:blipFill>
        <p:spPr bwMode="auto">
          <a:xfrm>
            <a:off x="1535176" y="1600200"/>
            <a:ext cx="6073647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4999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709" t="16953" r="37425" b="14988"/>
          <a:stretch/>
        </p:blipFill>
        <p:spPr bwMode="auto">
          <a:xfrm>
            <a:off x="1622900" y="1600200"/>
            <a:ext cx="5898199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0766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846" t="21376" r="37704" b="11794"/>
          <a:stretch/>
        </p:blipFill>
        <p:spPr bwMode="auto">
          <a:xfrm>
            <a:off x="1593721" y="1600200"/>
            <a:ext cx="5956557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8788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709" t="19410" r="37425" b="13513"/>
          <a:stretch/>
        </p:blipFill>
        <p:spPr bwMode="auto">
          <a:xfrm>
            <a:off x="1579726" y="1600200"/>
            <a:ext cx="5984547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9522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709" t="22851" r="37425" b="11056"/>
          <a:stretch/>
        </p:blipFill>
        <p:spPr bwMode="auto">
          <a:xfrm>
            <a:off x="1535176" y="1600200"/>
            <a:ext cx="6073647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6553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846" t="19410" r="37565" b="14497"/>
          <a:stretch/>
        </p:blipFill>
        <p:spPr bwMode="auto">
          <a:xfrm>
            <a:off x="1552046" y="1600200"/>
            <a:ext cx="6039908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2592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Ograda vsebine 4"/>
          <p:cNvPicPr>
            <a:picLocks noGrp="1"/>
          </p:cNvPicPr>
          <p:nvPr>
            <p:ph idx="1"/>
          </p:nvPr>
        </p:nvPicPr>
        <p:blipFill rotWithShape="1">
          <a:blip r:embed="rId2"/>
          <a:srcRect l="12570" t="16953" r="37426" b="16462"/>
          <a:stretch/>
        </p:blipFill>
        <p:spPr bwMode="auto">
          <a:xfrm>
            <a:off x="1549274" y="1600200"/>
            <a:ext cx="6045452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3575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570" t="19902" r="37012" b="13022"/>
          <a:stretch/>
        </p:blipFill>
        <p:spPr bwMode="auto">
          <a:xfrm>
            <a:off x="1546557" y="1600200"/>
            <a:ext cx="6050885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1118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4366" t="16708" r="29138" b="6880"/>
          <a:stretch/>
        </p:blipFill>
        <p:spPr bwMode="auto">
          <a:xfrm>
            <a:off x="1187624" y="980728"/>
            <a:ext cx="6696000" cy="4932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2945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4366" t="16708" r="29276" b="8354"/>
          <a:stretch/>
        </p:blipFill>
        <p:spPr bwMode="auto">
          <a:xfrm>
            <a:off x="1544920" y="1600200"/>
            <a:ext cx="6054160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8145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707" t="21130" r="37703" b="13268"/>
          <a:stretch/>
        </p:blipFill>
        <p:spPr bwMode="auto">
          <a:xfrm>
            <a:off x="1529382" y="1600200"/>
            <a:ext cx="6085236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5014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986" t="23096" r="37426" b="11301"/>
          <a:stretch/>
        </p:blipFill>
        <p:spPr bwMode="auto">
          <a:xfrm>
            <a:off x="1529551" y="1600200"/>
            <a:ext cx="6084898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0533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3122" t="19901" r="37151" b="13759"/>
          <a:stretch/>
        </p:blipFill>
        <p:spPr bwMode="auto">
          <a:xfrm>
            <a:off x="1554917" y="1600200"/>
            <a:ext cx="6034166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5681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846" t="24816" r="37288" b="8599"/>
          <a:stretch/>
        </p:blipFill>
        <p:spPr bwMode="auto">
          <a:xfrm>
            <a:off x="1557616" y="1600200"/>
            <a:ext cx="6028768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2538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708" t="20884" r="37565" b="12777"/>
          <a:stretch/>
        </p:blipFill>
        <p:spPr bwMode="auto">
          <a:xfrm>
            <a:off x="1554871" y="1600200"/>
            <a:ext cx="6034257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936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Ograda vsebine 4"/>
          <p:cNvPicPr>
            <a:picLocks noGrp="1"/>
          </p:cNvPicPr>
          <p:nvPr>
            <p:ph idx="1"/>
          </p:nvPr>
        </p:nvPicPr>
        <p:blipFill rotWithShape="1">
          <a:blip r:embed="rId2"/>
          <a:srcRect l="12846" t="24079" r="37704" b="9582"/>
          <a:stretch/>
        </p:blipFill>
        <p:spPr bwMode="auto">
          <a:xfrm>
            <a:off x="1571678" y="1600200"/>
            <a:ext cx="6000643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268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</Words>
  <Application>Microsoft Office PowerPoint</Application>
  <PresentationFormat>Diaprojekcija na zaslonu (4:3)</PresentationFormat>
  <Paragraphs>1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17</vt:i4>
      </vt:variant>
    </vt:vector>
  </HeadingPairs>
  <TitlesOfParts>
    <vt:vector size="18" baseType="lpstr">
      <vt:lpstr>Officeova tema</vt:lpstr>
      <vt:lpstr>SVETLOBA IN VID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SVETLOBA IN VID</dc:title>
  <dc:creator>Angela Petek</dc:creator>
  <cp:lastModifiedBy>Angela Petek</cp:lastModifiedBy>
  <cp:revision>2</cp:revision>
  <dcterms:created xsi:type="dcterms:W3CDTF">2015-02-06T09:34:43Z</dcterms:created>
  <dcterms:modified xsi:type="dcterms:W3CDTF">2015-02-06T09:50:25Z</dcterms:modified>
</cp:coreProperties>
</file>