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3" r:id="rId5"/>
    <p:sldId id="260" r:id="rId6"/>
    <p:sldId id="259" r:id="rId7"/>
    <p:sldId id="258" r:id="rId8"/>
    <p:sldId id="257" r:id="rId9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F2BD-7791-4267-93B1-58F6A93E8058}" type="datetimeFigureOut">
              <a:rPr lang="sl-SI" smtClean="0"/>
              <a:t>18.4.2017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9B33F-B8DD-41A2-A46E-C63B71251E1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19780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F2BD-7791-4267-93B1-58F6A93E8058}" type="datetimeFigureOut">
              <a:rPr lang="sl-SI" smtClean="0"/>
              <a:t>18.4.2017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9B33F-B8DD-41A2-A46E-C63B71251E1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60263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F2BD-7791-4267-93B1-58F6A93E8058}" type="datetimeFigureOut">
              <a:rPr lang="sl-SI" smtClean="0"/>
              <a:t>18.4.2017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9B33F-B8DD-41A2-A46E-C63B71251E1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76919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F2BD-7791-4267-93B1-58F6A93E8058}" type="datetimeFigureOut">
              <a:rPr lang="sl-SI" smtClean="0"/>
              <a:t>18.4.2017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9B33F-B8DD-41A2-A46E-C63B71251E1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27964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F2BD-7791-4267-93B1-58F6A93E8058}" type="datetimeFigureOut">
              <a:rPr lang="sl-SI" smtClean="0"/>
              <a:t>18.4.2017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9B33F-B8DD-41A2-A46E-C63B71251E1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83719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F2BD-7791-4267-93B1-58F6A93E8058}" type="datetimeFigureOut">
              <a:rPr lang="sl-SI" smtClean="0"/>
              <a:t>18.4.2017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9B33F-B8DD-41A2-A46E-C63B71251E1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40692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F2BD-7791-4267-93B1-58F6A93E8058}" type="datetimeFigureOut">
              <a:rPr lang="sl-SI" smtClean="0"/>
              <a:t>18.4.2017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9B33F-B8DD-41A2-A46E-C63B71251E1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72185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F2BD-7791-4267-93B1-58F6A93E8058}" type="datetimeFigureOut">
              <a:rPr lang="sl-SI" smtClean="0"/>
              <a:t>18.4.2017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9B33F-B8DD-41A2-A46E-C63B71251E1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11259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F2BD-7791-4267-93B1-58F6A93E8058}" type="datetimeFigureOut">
              <a:rPr lang="sl-SI" smtClean="0"/>
              <a:t>18.4.2017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9B33F-B8DD-41A2-A46E-C63B71251E1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55429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F2BD-7791-4267-93B1-58F6A93E8058}" type="datetimeFigureOut">
              <a:rPr lang="sl-SI" smtClean="0"/>
              <a:t>18.4.2017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9B33F-B8DD-41A2-A46E-C63B71251E1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5497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F2BD-7791-4267-93B1-58F6A93E8058}" type="datetimeFigureOut">
              <a:rPr lang="sl-SI" smtClean="0"/>
              <a:t>18.4.2017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9B33F-B8DD-41A2-A46E-C63B71251E1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76903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ADF2BD-7791-4267-93B1-58F6A93E8058}" type="datetimeFigureOut">
              <a:rPr lang="sl-SI" smtClean="0"/>
              <a:t>18.4.2017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9B33F-B8DD-41A2-A46E-C63B71251E1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46129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757246" y="692696"/>
            <a:ext cx="7772400" cy="1470025"/>
          </a:xfrm>
        </p:spPr>
        <p:txBody>
          <a:bodyPr/>
          <a:lstStyle/>
          <a:p>
            <a:r>
              <a:rPr lang="sl-SI" dirty="0" smtClean="0"/>
              <a:t>POLARIZACIJA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5" name="Slika 4"/>
          <p:cNvPicPr/>
          <p:nvPr/>
        </p:nvPicPr>
        <p:blipFill rotWithShape="1">
          <a:blip r:embed="rId2"/>
          <a:srcRect l="6283" t="30589" r="46261" b="7352"/>
          <a:stretch/>
        </p:blipFill>
        <p:spPr bwMode="auto">
          <a:xfrm>
            <a:off x="5076056" y="2420888"/>
            <a:ext cx="3240360" cy="258583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132856"/>
            <a:ext cx="3960440" cy="3418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8056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8496944" cy="489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5651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Slika 3"/>
          <p:cNvPicPr/>
          <p:nvPr/>
        </p:nvPicPr>
        <p:blipFill rotWithShape="1">
          <a:blip r:embed="rId2"/>
          <a:srcRect l="14386" t="55588" r="15505" b="19412"/>
          <a:stretch/>
        </p:blipFill>
        <p:spPr bwMode="auto">
          <a:xfrm>
            <a:off x="971600" y="188640"/>
            <a:ext cx="7131868" cy="20609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Slika 5"/>
          <p:cNvPicPr/>
          <p:nvPr/>
        </p:nvPicPr>
        <p:blipFill rotWithShape="1">
          <a:blip r:embed="rId3"/>
          <a:srcRect l="15378" t="51177" r="17324" b="15882"/>
          <a:stretch/>
        </p:blipFill>
        <p:spPr bwMode="auto">
          <a:xfrm>
            <a:off x="1838635" y="2249636"/>
            <a:ext cx="5541814" cy="21175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grada vsebine 6"/>
          <p:cNvPicPr>
            <a:picLocks noGrp="1"/>
          </p:cNvPicPr>
          <p:nvPr>
            <p:ph idx="1"/>
          </p:nvPr>
        </p:nvPicPr>
        <p:blipFill rotWithShape="1">
          <a:blip r:embed="rId4"/>
          <a:srcRect l="16369" t="50883" r="18648" b="16176"/>
          <a:stretch/>
        </p:blipFill>
        <p:spPr bwMode="auto">
          <a:xfrm>
            <a:off x="494742" y="4221088"/>
            <a:ext cx="8229600" cy="23454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1820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4704"/>
            <a:ext cx="8279541" cy="4911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2316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8798493" cy="5175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7357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48680"/>
            <a:ext cx="7181131" cy="5039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3901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471179" cy="4856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8216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04664"/>
            <a:ext cx="7740352" cy="545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4209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</Words>
  <Application>Microsoft Office PowerPoint</Application>
  <PresentationFormat>Diaprojekcija na zaslonu (4:3)</PresentationFormat>
  <Paragraphs>1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8</vt:i4>
      </vt:variant>
    </vt:vector>
  </HeadingPairs>
  <TitlesOfParts>
    <vt:vector size="9" baseType="lpstr">
      <vt:lpstr>Officeova tema</vt:lpstr>
      <vt:lpstr>POLARIZACIJA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POLARIZACIJA</dc:title>
  <dc:creator>Angela Petek</dc:creator>
  <cp:lastModifiedBy>Angela Petek</cp:lastModifiedBy>
  <cp:revision>5</cp:revision>
  <dcterms:created xsi:type="dcterms:W3CDTF">2017-04-18T07:01:00Z</dcterms:created>
  <dcterms:modified xsi:type="dcterms:W3CDTF">2017-04-18T08:02:52Z</dcterms:modified>
</cp:coreProperties>
</file>