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2" r:id="rId10"/>
    <p:sldId id="264" r:id="rId11"/>
    <p:sldId id="265" r:id="rId12"/>
    <p:sldId id="266" r:id="rId13"/>
    <p:sldId id="268" r:id="rId14"/>
    <p:sldId id="267" r:id="rId15"/>
    <p:sldId id="269" r:id="rId16"/>
    <p:sldId id="270" r:id="rId17"/>
    <p:sldId id="271" r:id="rId18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Naslov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sl-SI" smtClean="0"/>
              <a:t>Uredite slog naslova matrice</a:t>
            </a:r>
            <a:endParaRPr kumimoji="0" lang="en-US"/>
          </a:p>
        </p:txBody>
      </p:sp>
      <p:sp>
        <p:nvSpPr>
          <p:cNvPr id="22" name="Podnaslov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sl-SI" smtClean="0"/>
              <a:t>Uredite slog podnaslova matrice</a:t>
            </a:r>
            <a:endParaRPr kumimoji="0" lang="en-US"/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8AC3E7A-6E68-48CA-8871-029FC3ED5E2A}" type="datetimeFigureOut">
              <a:rPr lang="sl-SI" smtClean="0"/>
              <a:t>17.10.2012</a:t>
            </a:fld>
            <a:endParaRPr lang="sl-SI"/>
          </a:p>
        </p:txBody>
      </p:sp>
      <p:sp>
        <p:nvSpPr>
          <p:cNvPr id="20" name="Ograda noge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l-SI"/>
          </a:p>
        </p:txBody>
      </p:sp>
      <p:sp>
        <p:nvSpPr>
          <p:cNvPr id="10" name="Ograda številke diapoz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EFBDCA-24AE-404B-ADDA-16B8FC3127AE}" type="slidenum">
              <a:rPr lang="sl-SI" smtClean="0"/>
              <a:t>‹#›</a:t>
            </a:fld>
            <a:endParaRPr lang="sl-SI"/>
          </a:p>
        </p:txBody>
      </p:sp>
      <p:sp>
        <p:nvSpPr>
          <p:cNvPr id="8" name="Elipsa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Elipsa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sl-SI" smtClean="0"/>
              <a:t>Uredite slog naslova matrice</a:t>
            </a:r>
            <a:endParaRPr kumimoji="0" lang="en-US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sl-SI" smtClean="0"/>
              <a:t>Uredite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8AC3E7A-6E68-48CA-8871-029FC3ED5E2A}" type="datetimeFigureOut">
              <a:rPr lang="sl-SI" smtClean="0"/>
              <a:t>17.10.2012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EFBDCA-24AE-404B-ADDA-16B8FC3127AE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sl-SI" smtClean="0"/>
              <a:t>Uredite slog naslova matrice</a:t>
            </a:r>
            <a:endParaRPr kumimoji="0" lang="en-US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sl-SI" smtClean="0"/>
              <a:t>Uredite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8AC3E7A-6E68-48CA-8871-029FC3ED5E2A}" type="datetimeFigureOut">
              <a:rPr lang="sl-SI" smtClean="0"/>
              <a:t>17.10.2012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EFBDCA-24AE-404B-ADDA-16B8FC3127AE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sl-SI" smtClean="0"/>
              <a:t>Uredite slog naslova matrice</a:t>
            </a:r>
            <a:endParaRPr kumimoji="0" lang="en-US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sl-SI" smtClean="0"/>
              <a:t>Uredite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8AC3E7A-6E68-48CA-8871-029FC3ED5E2A}" type="datetimeFigureOut">
              <a:rPr lang="sl-SI" smtClean="0"/>
              <a:t>17.10.2012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EFBDCA-24AE-404B-ADDA-16B8FC3127AE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avokotnik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sl-SI" smtClean="0"/>
              <a:t>Uredite slog naslova matrice</a:t>
            </a:r>
            <a:endParaRPr kumimoji="0" lang="en-US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sl-SI" smtClean="0"/>
              <a:t>Uredite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8AC3E7A-6E68-48CA-8871-029FC3ED5E2A}" type="datetimeFigureOut">
              <a:rPr lang="sl-SI" smtClean="0"/>
              <a:t>17.10.2012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EFBDCA-24AE-404B-ADDA-16B8FC3127AE}" type="slidenum">
              <a:rPr lang="sl-SI" smtClean="0"/>
              <a:t>‹#›</a:t>
            </a:fld>
            <a:endParaRPr lang="sl-SI"/>
          </a:p>
        </p:txBody>
      </p:sp>
      <p:sp>
        <p:nvSpPr>
          <p:cNvPr id="10" name="Pravokotnik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Elipsa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Elipsa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sl-SI" smtClean="0"/>
              <a:t>Uredite slog naslova matrice</a:t>
            </a:r>
            <a:endParaRPr kumimoji="0" lang="en-US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sl-SI" smtClean="0"/>
              <a:t>Uredite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sl-SI" smtClean="0"/>
              <a:t>Uredite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8AC3E7A-6E68-48CA-8871-029FC3ED5E2A}" type="datetimeFigureOut">
              <a:rPr lang="sl-SI" smtClean="0"/>
              <a:t>17.10.2012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EFBDCA-24AE-404B-ADDA-16B8FC3127AE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sl-SI" smtClean="0"/>
              <a:t>Uredite slog naslova matrice</a:t>
            </a:r>
            <a:endParaRPr kumimoji="0" lang="en-US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sl-SI" smtClean="0"/>
              <a:t>Uredite sloge besedila matrice</a:t>
            </a:r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sl-SI" smtClean="0"/>
              <a:t>Uredite sloge besedila matrice</a:t>
            </a:r>
          </a:p>
        </p:txBody>
      </p:sp>
      <p:sp>
        <p:nvSpPr>
          <p:cNvPr id="5" name="Ograda vsebine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sl-SI" smtClean="0"/>
              <a:t>Uredite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sl-SI" smtClean="0"/>
              <a:t>Uredite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8AC3E7A-6E68-48CA-8871-029FC3ED5E2A}" type="datetimeFigureOut">
              <a:rPr lang="sl-SI" smtClean="0"/>
              <a:t>17.10.2012</a:t>
            </a:fld>
            <a:endParaRPr lang="sl-SI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l-SI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EFBDCA-24AE-404B-ADDA-16B8FC3127AE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sl-SI" smtClean="0"/>
              <a:t>Uredite slog naslova matrice</a:t>
            </a:r>
            <a:endParaRPr kumimoji="0" lang="en-US"/>
          </a:p>
        </p:txBody>
      </p:sp>
      <p:sp>
        <p:nvSpPr>
          <p:cNvPr id="3" name="Ograd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8AC3E7A-6E68-48CA-8871-029FC3ED5E2A}" type="datetimeFigureOut">
              <a:rPr lang="sl-SI" smtClean="0"/>
              <a:t>17.10.2012</a:t>
            </a:fld>
            <a:endParaRPr lang="sl-SI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EFBDCA-24AE-404B-ADDA-16B8FC3127AE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avokotnik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Ograd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8AC3E7A-6E68-48CA-8871-029FC3ED5E2A}" type="datetimeFigureOut">
              <a:rPr lang="sl-SI" smtClean="0"/>
              <a:t>17.10.2012</a:t>
            </a:fld>
            <a:endParaRPr lang="sl-SI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EFBDCA-24AE-404B-ADDA-16B8FC3127AE}" type="slidenum">
              <a:rPr lang="sl-SI" smtClean="0"/>
              <a:t>‹#›</a:t>
            </a:fld>
            <a:endParaRPr lang="sl-SI"/>
          </a:p>
        </p:txBody>
      </p:sp>
      <p:sp>
        <p:nvSpPr>
          <p:cNvPr id="6" name="Pravokotnik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1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sl-SI" smtClean="0"/>
              <a:t>Uredite slog naslova matrice</a:t>
            </a:r>
            <a:endParaRPr kumimoji="0" lang="en-US"/>
          </a:p>
        </p:txBody>
      </p:sp>
      <p:sp>
        <p:nvSpPr>
          <p:cNvPr id="3" name="Ograda besedila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sl-SI" smtClean="0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sl-SI" smtClean="0"/>
              <a:t>Uredite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8AC3E7A-6E68-48CA-8871-029FC3ED5E2A}" type="datetimeFigureOut">
              <a:rPr lang="sl-SI" smtClean="0"/>
              <a:t>17.10.2012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EFBDCA-24AE-404B-ADDA-16B8FC3127AE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sl-SI" smtClean="0"/>
              <a:t>Uredite slog naslova matrice</a:t>
            </a:r>
            <a:endParaRPr kumimoji="0" lang="en-US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8AC3E7A-6E68-48CA-8871-029FC3ED5E2A}" type="datetimeFigureOut">
              <a:rPr lang="sl-SI" smtClean="0"/>
              <a:t>17.10.2012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EFBDCA-24AE-404B-ADDA-16B8FC3127AE}" type="slidenum">
              <a:rPr lang="sl-SI" smtClean="0"/>
              <a:t>‹#›</a:t>
            </a:fld>
            <a:endParaRPr lang="sl-SI"/>
          </a:p>
        </p:txBody>
      </p:sp>
      <p:sp>
        <p:nvSpPr>
          <p:cNvPr id="8" name="Pravokotnik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sl-SI" smtClean="0"/>
              <a:t>Kliknite ikono, če želite dodati sliko</a:t>
            </a:r>
            <a:endParaRPr kumimoji="0" lang="en-US" dirty="0"/>
          </a:p>
        </p:txBody>
      </p:sp>
      <p:sp>
        <p:nvSpPr>
          <p:cNvPr id="9" name="Diagram poteka: proce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Diagram poteka: proce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sl-SI" smtClean="0"/>
              <a:t>Uredite sloge besedila matrice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orta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Elipsa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Krof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Pravokotnik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Ograda naslova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sl-SI" smtClean="0"/>
              <a:t>Uredite slog naslova matrice</a:t>
            </a:r>
            <a:endParaRPr kumimoji="0" lang="en-US"/>
          </a:p>
        </p:txBody>
      </p:sp>
      <p:sp>
        <p:nvSpPr>
          <p:cNvPr id="9" name="Ograda besedila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sl-SI" smtClean="0"/>
              <a:t>Uredite sloge besedila matrice</a:t>
            </a:r>
          </a:p>
          <a:p>
            <a:pPr lvl="1" eaLnBrk="1" latinLnBrk="0" hangingPunct="1"/>
            <a:r>
              <a:rPr kumimoji="0" lang="sl-SI" smtClean="0"/>
              <a:t>Druga raven</a:t>
            </a:r>
          </a:p>
          <a:p>
            <a:pPr lvl="2" eaLnBrk="1" latinLnBrk="0" hangingPunct="1"/>
            <a:r>
              <a:rPr kumimoji="0" lang="sl-SI" smtClean="0"/>
              <a:t>Tretja raven</a:t>
            </a:r>
          </a:p>
          <a:p>
            <a:pPr lvl="3" eaLnBrk="1" latinLnBrk="0" hangingPunct="1"/>
            <a:r>
              <a:rPr kumimoji="0" lang="sl-SI" smtClean="0"/>
              <a:t>Četrta raven</a:t>
            </a:r>
          </a:p>
          <a:p>
            <a:pPr lvl="4" eaLnBrk="1" latinLnBrk="0" hangingPunct="1"/>
            <a:r>
              <a:rPr kumimoji="0" lang="sl-SI" smtClean="0"/>
              <a:t>Peta raven</a:t>
            </a:r>
            <a:endParaRPr kumimoji="0" lang="en-US"/>
          </a:p>
        </p:txBody>
      </p:sp>
      <p:sp>
        <p:nvSpPr>
          <p:cNvPr id="24" name="Ograda datuma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8AC3E7A-6E68-48CA-8871-029FC3ED5E2A}" type="datetimeFigureOut">
              <a:rPr lang="sl-SI" smtClean="0"/>
              <a:t>17.10.2012</a:t>
            </a:fld>
            <a:endParaRPr lang="sl-SI"/>
          </a:p>
        </p:txBody>
      </p:sp>
      <p:sp>
        <p:nvSpPr>
          <p:cNvPr id="10" name="Ograda noge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sl-SI"/>
          </a:p>
        </p:txBody>
      </p:sp>
      <p:sp>
        <p:nvSpPr>
          <p:cNvPr id="22" name="Ograda številke diapozitiva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13EFBDCA-24AE-404B-ADDA-16B8FC3127AE}" type="slidenum">
              <a:rPr lang="sl-SI" smtClean="0"/>
              <a:t>‹#›</a:t>
            </a:fld>
            <a:endParaRPr lang="sl-SI"/>
          </a:p>
        </p:txBody>
      </p:sp>
      <p:sp>
        <p:nvSpPr>
          <p:cNvPr id="15" name="Pravokotnik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auk.si/materials/19/out/" TargetMode="External"/><Relationship Id="rId2" Type="http://schemas.openxmlformats.org/officeDocument/2006/relationships/hyperlink" Target="http://www.normala.hr/interaktivna_matematika/kvadratna.htm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phet.colorado.edu/sims/projectile-motion/projectile-motion_en.html" TargetMode="External"/><Relationship Id="rId2" Type="http://schemas.openxmlformats.org/officeDocument/2006/relationships/hyperlink" Target="http://www.ung.si/~arcon/fizikawww/gradivo/zgledi-flash/posevni_met.htm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3568" y="548680"/>
            <a:ext cx="7772400" cy="1470025"/>
          </a:xfrm>
        </p:spPr>
        <p:txBody>
          <a:bodyPr/>
          <a:lstStyle/>
          <a:p>
            <a:r>
              <a:rPr lang="sl-SI" dirty="0" smtClean="0"/>
              <a:t>TEME KVADRATNE FUNKCIJE</a:t>
            </a:r>
            <a:endParaRPr lang="sl-SI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4509120"/>
            <a:ext cx="6400800" cy="1129680"/>
          </a:xfrm>
        </p:spPr>
        <p:txBody>
          <a:bodyPr/>
          <a:lstStyle/>
          <a:p>
            <a:r>
              <a:rPr lang="sl-SI" dirty="0" smtClean="0"/>
              <a:t>MEDPREDMETNO POVEZOVANJE MATEMATIKA FIZIKA</a:t>
            </a:r>
            <a:endParaRPr lang="sl-SI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916832"/>
            <a:ext cx="3240360" cy="24302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986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Skok smučarskega skakalca:</a:t>
            </a:r>
            <a:endParaRPr lang="sl-SI" dirty="0"/>
          </a:p>
        </p:txBody>
      </p:sp>
      <p:pic>
        <p:nvPicPr>
          <p:cNvPr id="4" name="Ograda vsebine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32150" y="2181225"/>
            <a:ext cx="3905250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540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 dirty="0"/>
          </a:p>
        </p:txBody>
      </p:sp>
      <p:pic>
        <p:nvPicPr>
          <p:cNvPr id="4" name="Ograda vsebine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84475" y="1447800"/>
            <a:ext cx="4800600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350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Vse o kvadratni funkciji: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>
                <a:hlinkClick r:id="rId2"/>
              </a:rPr>
              <a:t>http://</a:t>
            </a:r>
            <a:r>
              <a:rPr lang="sl-SI" dirty="0" smtClean="0">
                <a:hlinkClick r:id="rId2"/>
              </a:rPr>
              <a:t>www.normala.hr/interaktivna_matematika/kvadratna.htm</a:t>
            </a:r>
            <a:endParaRPr lang="sl-SI" dirty="0" smtClean="0"/>
          </a:p>
          <a:p>
            <a:r>
              <a:rPr lang="sl-SI">
                <a:hlinkClick r:id="rId3"/>
              </a:rPr>
              <a:t>http://www.nauk.si/materials/19/out/#</a:t>
            </a:r>
            <a:r>
              <a:rPr lang="sl-SI" smtClean="0">
                <a:hlinkClick r:id="rId3"/>
              </a:rPr>
              <a:t>state=16</a:t>
            </a:r>
            <a:endParaRPr lang="sl-SI" smtClean="0"/>
          </a:p>
          <a:p>
            <a:endParaRPr lang="sl-SI" dirty="0" smtClean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002520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/>
              <a:t>PROSTI PAT, NAVPIČNI MET NAVZDOL</a:t>
            </a:r>
            <a:endParaRPr lang="sl-SI" dirty="0"/>
          </a:p>
        </p:txBody>
      </p:sp>
      <p:pic>
        <p:nvPicPr>
          <p:cNvPr id="4" name="Ograda vsebine 3"/>
          <p:cNvPicPr>
            <a:picLocks noGrp="1"/>
          </p:cNvPicPr>
          <p:nvPr>
            <p:ph idx="1"/>
          </p:nvPr>
        </p:nvPicPr>
        <p:blipFill rotWithShape="1">
          <a:blip r:embed="rId2"/>
          <a:srcRect l="30520" t="25112" r="15789" b="22626"/>
          <a:stretch/>
        </p:blipFill>
        <p:spPr bwMode="auto">
          <a:xfrm>
            <a:off x="1043608" y="1556793"/>
            <a:ext cx="7356063" cy="413742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1194046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NAVPIČNI MET NAVZGOR</a:t>
            </a:r>
            <a:endParaRPr lang="sl-SI" dirty="0"/>
          </a:p>
        </p:txBody>
      </p:sp>
      <p:pic>
        <p:nvPicPr>
          <p:cNvPr id="5" name="Ograda vsebine 4"/>
          <p:cNvPicPr>
            <a:picLocks noGrp="1"/>
          </p:cNvPicPr>
          <p:nvPr>
            <p:ph idx="1"/>
          </p:nvPr>
        </p:nvPicPr>
        <p:blipFill rotWithShape="1">
          <a:blip r:embed="rId2"/>
          <a:srcRect l="30520" t="27473" r="15789" b="22314"/>
          <a:stretch/>
        </p:blipFill>
        <p:spPr bwMode="auto">
          <a:xfrm>
            <a:off x="971601" y="1340768"/>
            <a:ext cx="7388260" cy="442272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556835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VODORAVNI MET</a:t>
            </a:r>
            <a:endParaRPr lang="sl-SI" dirty="0"/>
          </a:p>
        </p:txBody>
      </p:sp>
      <p:pic>
        <p:nvPicPr>
          <p:cNvPr id="4" name="Ograda vsebine 3"/>
          <p:cNvPicPr>
            <a:picLocks noGrp="1"/>
          </p:cNvPicPr>
          <p:nvPr>
            <p:ph idx="1"/>
          </p:nvPr>
        </p:nvPicPr>
        <p:blipFill rotWithShape="1">
          <a:blip r:embed="rId2"/>
          <a:srcRect l="30781" t="24398" r="15312" b="23970"/>
          <a:stretch/>
        </p:blipFill>
        <p:spPr bwMode="auto">
          <a:xfrm>
            <a:off x="1677814" y="1959608"/>
            <a:ext cx="7013921" cy="377698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364893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POŠEVNI MET</a:t>
            </a:r>
            <a:endParaRPr lang="sl-SI" dirty="0"/>
          </a:p>
        </p:txBody>
      </p:sp>
      <p:pic>
        <p:nvPicPr>
          <p:cNvPr id="4" name="Ograda vsebine 3"/>
          <p:cNvPicPr>
            <a:picLocks noGrp="1"/>
          </p:cNvPicPr>
          <p:nvPr>
            <p:ph idx="1"/>
          </p:nvPr>
        </p:nvPicPr>
        <p:blipFill rotWithShape="1">
          <a:blip r:embed="rId2"/>
          <a:srcRect l="30200" t="24148" r="15949" b="21280"/>
          <a:stretch/>
        </p:blipFill>
        <p:spPr bwMode="auto">
          <a:xfrm>
            <a:off x="1681458" y="1852074"/>
            <a:ext cx="7006634" cy="39920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897878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POŠEVNI MET</a:t>
            </a:r>
            <a:endParaRPr lang="sl-SI" dirty="0"/>
          </a:p>
        </p:txBody>
      </p:sp>
      <p:pic>
        <p:nvPicPr>
          <p:cNvPr id="5" name="Ograda vsebine 4"/>
          <p:cNvPicPr>
            <a:picLocks noGrp="1"/>
          </p:cNvPicPr>
          <p:nvPr>
            <p:ph idx="1"/>
          </p:nvPr>
        </p:nvPicPr>
        <p:blipFill rotWithShape="1">
          <a:blip r:embed="rId2"/>
          <a:srcRect l="30361" t="23876" r="15949" b="19886"/>
          <a:stretch/>
        </p:blipFill>
        <p:spPr bwMode="auto">
          <a:xfrm>
            <a:off x="1691932" y="1791139"/>
            <a:ext cx="6985686" cy="411392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1098660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dirty="0">
                <a:effectLst/>
              </a:rPr>
              <a:t>Met na koš</a:t>
            </a:r>
            <a:r>
              <a:rPr lang="sl-SI" dirty="0" smtClean="0">
                <a:effectLst/>
              </a:rPr>
              <a:t>:</a:t>
            </a:r>
            <a:endParaRPr lang="sl-SI" dirty="0"/>
          </a:p>
        </p:txBody>
      </p:sp>
      <p:pic>
        <p:nvPicPr>
          <p:cNvPr id="4" name="Ograda vsebine 3"/>
          <p:cNvPicPr>
            <a:picLocks noGrp="1"/>
          </p:cNvPicPr>
          <p:nvPr>
            <p:ph idx="1"/>
          </p:nvPr>
        </p:nvPicPr>
        <p:blipFill rotWithShape="1">
          <a:blip r:embed="rId2"/>
          <a:srcRect l="19523" t="13986" r="11623" b="11223"/>
          <a:stretch/>
        </p:blipFill>
        <p:spPr bwMode="auto">
          <a:xfrm>
            <a:off x="1435100" y="1558159"/>
            <a:ext cx="7499350" cy="457988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06457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>
                <a:effectLst/>
              </a:rPr>
              <a:t/>
            </a:r>
            <a:br>
              <a:rPr lang="sl-SI" dirty="0" smtClean="0">
                <a:effectLst/>
              </a:rPr>
            </a:br>
            <a:r>
              <a:rPr lang="sl-SI" sz="3600" dirty="0" smtClean="0">
                <a:effectLst/>
              </a:rPr>
              <a:t>Teniška </a:t>
            </a:r>
            <a:r>
              <a:rPr lang="sl-SI" sz="3600" dirty="0">
                <a:effectLst/>
              </a:rPr>
              <a:t>žoga, vodomet in izbruh vulkana:</a:t>
            </a:r>
            <a:br>
              <a:rPr lang="sl-SI" sz="3600" dirty="0">
                <a:effectLst/>
              </a:rPr>
            </a:br>
            <a:endParaRPr lang="sl-SI" sz="3600" dirty="0"/>
          </a:p>
        </p:txBody>
      </p:sp>
      <p:pic>
        <p:nvPicPr>
          <p:cNvPr id="4" name="Ograda vsebine 3"/>
          <p:cNvPicPr>
            <a:picLocks noGrp="1"/>
          </p:cNvPicPr>
          <p:nvPr>
            <p:ph idx="1"/>
          </p:nvPr>
        </p:nvPicPr>
        <p:blipFill rotWithShape="1">
          <a:blip r:embed="rId2"/>
          <a:srcRect l="31369" t="28610" r="17297" b="22074"/>
          <a:stretch/>
        </p:blipFill>
        <p:spPr bwMode="auto">
          <a:xfrm>
            <a:off x="1845203" y="2044318"/>
            <a:ext cx="6679144" cy="360756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62752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Poveži točke v tir gibanja </a:t>
            </a:r>
            <a:r>
              <a:rPr lang="sl-SI" dirty="0" err="1" smtClean="0"/>
              <a:t>iztrelka</a:t>
            </a:r>
            <a:endParaRPr lang="sl-SI" dirty="0"/>
          </a:p>
        </p:txBody>
      </p:sp>
      <p:pic>
        <p:nvPicPr>
          <p:cNvPr id="4" name="Ograda vsebine 3"/>
          <p:cNvPicPr>
            <a:picLocks noGrp="1"/>
          </p:cNvPicPr>
          <p:nvPr>
            <p:ph idx="1"/>
          </p:nvPr>
        </p:nvPicPr>
        <p:blipFill rotWithShape="1">
          <a:blip r:embed="rId2"/>
          <a:srcRect l="19496" t="23978" r="17544" b="11035"/>
          <a:stretch/>
        </p:blipFill>
        <p:spPr bwMode="auto">
          <a:xfrm>
            <a:off x="1435100" y="1672065"/>
            <a:ext cx="7499350" cy="435207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033904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dirty="0" smtClean="0"/>
              <a:t>ANIMACIJE METOV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>
                <a:hlinkClick r:id="rId2"/>
              </a:rPr>
              <a:t>http://www.ung.si/~</a:t>
            </a:r>
            <a:r>
              <a:rPr lang="sl-SI" dirty="0" smtClean="0">
                <a:hlinkClick r:id="rId2"/>
              </a:rPr>
              <a:t>arcon/fizikawww/gradivo/zgledi-flash/posevni_met.htm</a:t>
            </a:r>
            <a:endParaRPr lang="sl-SI" dirty="0" smtClean="0"/>
          </a:p>
          <a:p>
            <a:r>
              <a:rPr lang="sl-SI" u="sng" dirty="0">
                <a:hlinkClick r:id="rId3"/>
              </a:rPr>
              <a:t>http://phet.colorado.edu/sims/projectile-motion/projectile-motion_en.html</a:t>
            </a:r>
            <a:endParaRPr lang="sl-SI" dirty="0"/>
          </a:p>
          <a:p>
            <a:pPr marL="82296" indent="0">
              <a:buNone/>
            </a:pPr>
            <a:endParaRPr lang="sl-SI" dirty="0"/>
          </a:p>
        </p:txBody>
      </p:sp>
      <p:pic>
        <p:nvPicPr>
          <p:cNvPr id="4" name="Slika 3"/>
          <p:cNvPicPr/>
          <p:nvPr/>
        </p:nvPicPr>
        <p:blipFill rotWithShape="1">
          <a:blip r:embed="rId4"/>
          <a:srcRect t="70459" r="42492"/>
          <a:stretch/>
        </p:blipFill>
        <p:spPr bwMode="auto">
          <a:xfrm>
            <a:off x="4716016" y="3832397"/>
            <a:ext cx="3600400" cy="149767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Slika 4"/>
          <p:cNvPicPr/>
          <p:nvPr/>
        </p:nvPicPr>
        <p:blipFill rotWithShape="1">
          <a:blip r:embed="rId4"/>
          <a:srcRect b="29759"/>
          <a:stretch/>
        </p:blipFill>
        <p:spPr bwMode="auto">
          <a:xfrm>
            <a:off x="1259632" y="3808614"/>
            <a:ext cx="2969260" cy="152146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30376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Skok kenguruja in žabe:</a:t>
            </a:r>
            <a:endParaRPr lang="sl-SI" dirty="0"/>
          </a:p>
        </p:txBody>
      </p:sp>
      <p:pic>
        <p:nvPicPr>
          <p:cNvPr id="4" name="Ograda vsebine 3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79" t="26406" r="29786" b="26482"/>
          <a:stretch/>
        </p:blipFill>
        <p:spPr bwMode="auto">
          <a:xfrm>
            <a:off x="1043608" y="2132856"/>
            <a:ext cx="5013847" cy="344633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Slika 4"/>
          <p:cNvPicPr/>
          <p:nvPr/>
        </p:nvPicPr>
        <p:blipFill rotWithShape="1">
          <a:blip r:embed="rId3"/>
          <a:srcRect l="51541" t="29023" r="21645" b="39294"/>
          <a:stretch/>
        </p:blipFill>
        <p:spPr bwMode="auto">
          <a:xfrm>
            <a:off x="6084168" y="2924944"/>
            <a:ext cx="2667000" cy="17716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126294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Izstrelitev kaskaderjev:</a:t>
            </a:r>
            <a:endParaRPr lang="sl-SI" dirty="0"/>
          </a:p>
        </p:txBody>
      </p:sp>
      <p:sp>
        <p:nvSpPr>
          <p:cNvPr id="5" name="Ograda vsebine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 dirty="0"/>
          </a:p>
        </p:txBody>
      </p:sp>
      <p:pic>
        <p:nvPicPr>
          <p:cNvPr id="7" name="Slika 6"/>
          <p:cNvPicPr/>
          <p:nvPr/>
        </p:nvPicPr>
        <p:blipFill rotWithShape="1">
          <a:blip r:embed="rId2"/>
          <a:srcRect l="30669" t="8231" r="28442" b="9091"/>
          <a:stretch/>
        </p:blipFill>
        <p:spPr bwMode="auto">
          <a:xfrm>
            <a:off x="4932040" y="1484784"/>
            <a:ext cx="3977630" cy="478280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94817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Skok rolkarja: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 dirty="0"/>
          </a:p>
        </p:txBody>
      </p:sp>
      <p:pic>
        <p:nvPicPr>
          <p:cNvPr id="4" name="Slika 3"/>
          <p:cNvPicPr/>
          <p:nvPr/>
        </p:nvPicPr>
        <p:blipFill rotWithShape="1">
          <a:blip r:embed="rId2"/>
          <a:srcRect l="32451" t="5398" r="30463" b="24369"/>
          <a:stretch/>
        </p:blipFill>
        <p:spPr bwMode="auto">
          <a:xfrm>
            <a:off x="2627784" y="1412776"/>
            <a:ext cx="4896544" cy="47612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81290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Skok v vodo (MOST NA SOČI)</a:t>
            </a:r>
            <a:endParaRPr lang="sl-SI" dirty="0"/>
          </a:p>
        </p:txBody>
      </p:sp>
      <p:pic>
        <p:nvPicPr>
          <p:cNvPr id="4" name="Ograda vsebine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80805" y="1447800"/>
            <a:ext cx="7207939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99268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ij">
  <a:themeElements>
    <a:clrScheme name="Solsticij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ij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lsticij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71</TotalTime>
  <Words>78</Words>
  <Application>Microsoft Office PowerPoint</Application>
  <PresentationFormat>Diaprojekcija na zaslonu (4:3)</PresentationFormat>
  <Paragraphs>21</Paragraphs>
  <Slides>17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diapozitivov</vt:lpstr>
      </vt:variant>
      <vt:variant>
        <vt:i4>17</vt:i4>
      </vt:variant>
    </vt:vector>
  </HeadingPairs>
  <TitlesOfParts>
    <vt:vector size="18" baseType="lpstr">
      <vt:lpstr>Solsticij</vt:lpstr>
      <vt:lpstr>TEME KVADRATNE FUNKCIJE</vt:lpstr>
      <vt:lpstr>Met na koš:</vt:lpstr>
      <vt:lpstr> Teniška žoga, vodomet in izbruh vulkana: </vt:lpstr>
      <vt:lpstr>Poveži točke v tir gibanja iztrelka</vt:lpstr>
      <vt:lpstr>ANIMACIJE METOV</vt:lpstr>
      <vt:lpstr>Skok kenguruja in žabe:</vt:lpstr>
      <vt:lpstr>Izstrelitev kaskaderjev:</vt:lpstr>
      <vt:lpstr>Skok rolkarja:</vt:lpstr>
      <vt:lpstr>Skok v vodo (MOST NA SOČI)</vt:lpstr>
      <vt:lpstr>Skok smučarskega skakalca:</vt:lpstr>
      <vt:lpstr>PowerPointova predstavitev</vt:lpstr>
      <vt:lpstr>Vse o kvadratni funkciji:</vt:lpstr>
      <vt:lpstr>PROSTI PAT, NAVPIČNI MET NAVZDOL</vt:lpstr>
      <vt:lpstr>NAVPIČNI MET NAVZGOR</vt:lpstr>
      <vt:lpstr>VODORAVNI MET</vt:lpstr>
      <vt:lpstr>POŠEVNI MET</vt:lpstr>
      <vt:lpstr>POŠEVNI MET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TEME KVADRATNE FUNKCIJE</dc:title>
  <dc:creator>Angela Petek</dc:creator>
  <cp:lastModifiedBy>Angela Petek</cp:lastModifiedBy>
  <cp:revision>8</cp:revision>
  <dcterms:created xsi:type="dcterms:W3CDTF">2012-10-16T08:34:55Z</dcterms:created>
  <dcterms:modified xsi:type="dcterms:W3CDTF">2012-10-17T12:25:12Z</dcterms:modified>
</cp:coreProperties>
</file>