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60" r:id="rId4"/>
    <p:sldId id="287" r:id="rId5"/>
    <p:sldId id="273" r:id="rId6"/>
    <p:sldId id="274" r:id="rId7"/>
    <p:sldId id="276" r:id="rId8"/>
    <p:sldId id="259" r:id="rId9"/>
    <p:sldId id="262" r:id="rId10"/>
    <p:sldId id="275" r:id="rId11"/>
    <p:sldId id="277" r:id="rId12"/>
    <p:sldId id="279" r:id="rId13"/>
    <p:sldId id="278" r:id="rId14"/>
    <p:sldId id="271" r:id="rId15"/>
    <p:sldId id="263" r:id="rId16"/>
    <p:sldId id="264" r:id="rId17"/>
    <p:sldId id="270" r:id="rId18"/>
    <p:sldId id="265" r:id="rId19"/>
    <p:sldId id="266" r:id="rId20"/>
    <p:sldId id="267" r:id="rId21"/>
    <p:sldId id="268" r:id="rId22"/>
    <p:sldId id="269" r:id="rId23"/>
    <p:sldId id="281" r:id="rId24"/>
    <p:sldId id="282" r:id="rId25"/>
    <p:sldId id="280" r:id="rId26"/>
    <p:sldId id="283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25A70-7252-4284-854C-342A1D1ED22D}" type="datetimeFigureOut">
              <a:rPr lang="sl-SI" smtClean="0"/>
              <a:t>4.4.2017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515E3-4E18-4B80-9429-D7F8972995A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4782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515E3-4E18-4B80-9429-D7F8972995A0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910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61B1-8E0D-4644-8E1E-721A9DD92CD0}" type="datetimeFigureOut">
              <a:rPr lang="sl-SI" smtClean="0"/>
              <a:t>4.4.2017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A5ED-B25F-49C0-9D28-492F9ADCE7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524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61B1-8E0D-4644-8E1E-721A9DD92CD0}" type="datetimeFigureOut">
              <a:rPr lang="sl-SI" smtClean="0"/>
              <a:t>4.4.2017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A5ED-B25F-49C0-9D28-492F9ADCE7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982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61B1-8E0D-4644-8E1E-721A9DD92CD0}" type="datetimeFigureOut">
              <a:rPr lang="sl-SI" smtClean="0"/>
              <a:t>4.4.2017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A5ED-B25F-49C0-9D28-492F9ADCE7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5066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61B1-8E0D-4644-8E1E-721A9DD92CD0}" type="datetimeFigureOut">
              <a:rPr lang="sl-SI" smtClean="0"/>
              <a:t>4.4.2017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A5ED-B25F-49C0-9D28-492F9ADCE7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6593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61B1-8E0D-4644-8E1E-721A9DD92CD0}" type="datetimeFigureOut">
              <a:rPr lang="sl-SI" smtClean="0"/>
              <a:t>4.4.2017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A5ED-B25F-49C0-9D28-492F9ADCE7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2998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61B1-8E0D-4644-8E1E-721A9DD92CD0}" type="datetimeFigureOut">
              <a:rPr lang="sl-SI" smtClean="0"/>
              <a:t>4.4.2017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A5ED-B25F-49C0-9D28-492F9ADCE7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096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61B1-8E0D-4644-8E1E-721A9DD92CD0}" type="datetimeFigureOut">
              <a:rPr lang="sl-SI" smtClean="0"/>
              <a:t>4.4.2017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A5ED-B25F-49C0-9D28-492F9ADCE7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63052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61B1-8E0D-4644-8E1E-721A9DD92CD0}" type="datetimeFigureOut">
              <a:rPr lang="sl-SI" smtClean="0"/>
              <a:t>4.4.2017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A5ED-B25F-49C0-9D28-492F9ADCE7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48467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61B1-8E0D-4644-8E1E-721A9DD92CD0}" type="datetimeFigureOut">
              <a:rPr lang="sl-SI" smtClean="0"/>
              <a:t>4.4.2017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A5ED-B25F-49C0-9D28-492F9ADCE7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041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61B1-8E0D-4644-8E1E-721A9DD92CD0}" type="datetimeFigureOut">
              <a:rPr lang="sl-SI" smtClean="0"/>
              <a:t>4.4.2017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A5ED-B25F-49C0-9D28-492F9ADCE7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58697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61B1-8E0D-4644-8E1E-721A9DD92CD0}" type="datetimeFigureOut">
              <a:rPr lang="sl-SI" smtClean="0"/>
              <a:t>4.4.2017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A5ED-B25F-49C0-9D28-492F9ADCE7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5362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A61B1-8E0D-4644-8E1E-721A9DD92CD0}" type="datetimeFigureOut">
              <a:rPr lang="sl-SI" smtClean="0"/>
              <a:t>4.4.2017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EA5ED-B25F-49C0-9D28-492F9ADCE73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139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phet.colorado.edu/sims/projectile-motion/projectile-motion_en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het.colorado.edu/sims/projectile-motion/projectile-motion_en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www.geogebr.si/geometrijska-optika/kavstika-na-vbocenem-zrcalu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geogebr.si/geometrijska-optika/parabolicno-zrcalo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mathsisfun.com/geometry/parabola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39552" y="476673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LINEARNA IN KVADRATNA FUNKCIJA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1196752"/>
            <a:ext cx="6400800" cy="4442048"/>
          </a:xfrm>
        </p:spPr>
        <p:txBody>
          <a:bodyPr/>
          <a:lstStyle/>
          <a:p>
            <a:r>
              <a:rPr lang="sl-SI" dirty="0" smtClean="0"/>
              <a:t>KOORDINATNI SISTEM</a:t>
            </a:r>
          </a:p>
          <a:p>
            <a:endParaRPr lang="sl-SI" dirty="0"/>
          </a:p>
        </p:txBody>
      </p:sp>
      <p:pic>
        <p:nvPicPr>
          <p:cNvPr id="6" name="Slika 5"/>
          <p:cNvPicPr/>
          <p:nvPr/>
        </p:nvPicPr>
        <p:blipFill rotWithShape="1">
          <a:blip r:embed="rId2"/>
          <a:srcRect l="30259" t="36176" r="36671" b="19706"/>
          <a:stretch/>
        </p:blipFill>
        <p:spPr bwMode="auto">
          <a:xfrm>
            <a:off x="2483768" y="1916832"/>
            <a:ext cx="4696916" cy="38164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48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LINEARNE IN KVADRATNE FUNKCIJE V FIZIKI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Vodoravni in poševni met:</a:t>
            </a:r>
            <a:endParaRPr lang="sl-SI" dirty="0"/>
          </a:p>
        </p:txBody>
      </p:sp>
      <p:pic>
        <p:nvPicPr>
          <p:cNvPr id="6" name="Slika 5"/>
          <p:cNvPicPr/>
          <p:nvPr/>
        </p:nvPicPr>
        <p:blipFill rotWithShape="1">
          <a:blip r:embed="rId2"/>
          <a:srcRect b="29759"/>
          <a:stretch/>
        </p:blipFill>
        <p:spPr bwMode="auto">
          <a:xfrm flipH="1">
            <a:off x="611560" y="2334719"/>
            <a:ext cx="3744416" cy="21743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509119"/>
            <a:ext cx="4464279" cy="185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4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LINEARNE IN KVADRATNE FUNKCIJE V FIZIKI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Vodoravni met:</a:t>
            </a:r>
          </a:p>
        </p:txBody>
      </p:sp>
      <p:pic>
        <p:nvPicPr>
          <p:cNvPr id="4" name="Ograda vsebine 3"/>
          <p:cNvPicPr>
            <a:picLocks/>
          </p:cNvPicPr>
          <p:nvPr/>
        </p:nvPicPr>
        <p:blipFill rotWithShape="1">
          <a:blip r:embed="rId2"/>
          <a:srcRect l="30781" t="24398" r="16397" b="23970"/>
          <a:stretch/>
        </p:blipFill>
        <p:spPr bwMode="auto">
          <a:xfrm>
            <a:off x="899593" y="2348880"/>
            <a:ext cx="6872808" cy="37769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9757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SIMULACIJA  TOPOVSKEGA IZSTRELKA:</a:t>
            </a:r>
          </a:p>
        </p:txBody>
      </p:sp>
      <p:pic>
        <p:nvPicPr>
          <p:cNvPr id="14338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6627473" cy="428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45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LINEARNE IN KVADRATNE FUNKCIJE V FIZIKI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Poševni met:</a:t>
            </a:r>
            <a:endParaRPr lang="sl-SI" dirty="0"/>
          </a:p>
        </p:txBody>
      </p:sp>
      <p:pic>
        <p:nvPicPr>
          <p:cNvPr id="4" name="Ograda vsebine 4"/>
          <p:cNvPicPr>
            <a:picLocks/>
          </p:cNvPicPr>
          <p:nvPr/>
        </p:nvPicPr>
        <p:blipFill rotWithShape="1">
          <a:blip r:embed="rId2"/>
          <a:srcRect l="33798" t="23876" r="15949" b="19886"/>
          <a:stretch/>
        </p:blipFill>
        <p:spPr bwMode="auto">
          <a:xfrm>
            <a:off x="899592" y="2204864"/>
            <a:ext cx="6538474" cy="41139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6081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sl-SI" sz="1600" dirty="0"/>
              <a:t/>
            </a:r>
            <a:br>
              <a:rPr lang="sl-SI" sz="1600" dirty="0"/>
            </a:br>
            <a:r>
              <a:rPr lang="sl-SI" dirty="0" smtClean="0"/>
              <a:t>SIMULACIJA  TOPOVSKEGA IZSTRELKA: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8194" name="Picture 2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3" t="13690" r="15778" b="8730"/>
          <a:stretch/>
        </p:blipFill>
        <p:spPr bwMode="auto">
          <a:xfrm>
            <a:off x="755577" y="1484784"/>
            <a:ext cx="7538866" cy="487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528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MET NA KOŠ:</a:t>
            </a:r>
            <a:endParaRPr lang="sl-SI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39" y="1600200"/>
            <a:ext cx="741872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6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VODOMET IN IZBRUH VULKANA:</a:t>
            </a:r>
            <a:endParaRPr lang="sl-SI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90" t="52365" b="5025"/>
          <a:stretch/>
        </p:blipFill>
        <p:spPr bwMode="auto">
          <a:xfrm>
            <a:off x="4572000" y="3884411"/>
            <a:ext cx="4189847" cy="2643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" b="48455"/>
          <a:stretch/>
        </p:blipFill>
        <p:spPr bwMode="auto">
          <a:xfrm>
            <a:off x="584563" y="3645024"/>
            <a:ext cx="3816424" cy="2877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8382"/>
            <a:ext cx="1872208" cy="243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49" y="1312863"/>
            <a:ext cx="3705452" cy="2470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662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VODNJAK:</a:t>
            </a:r>
            <a:endParaRPr lang="sl-SI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3024336" cy="438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44824"/>
            <a:ext cx="4324003" cy="432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17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SKOK KENGURUJA IN ŽABE:</a:t>
            </a:r>
            <a:endParaRPr lang="sl-SI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807997"/>
            <a:ext cx="4176464" cy="286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852936"/>
            <a:ext cx="4288030" cy="283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143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IZSTRELITEV KASKADERJEV: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30669" t="8231" r="28442" b="9091"/>
          <a:stretch/>
        </p:blipFill>
        <p:spPr bwMode="auto">
          <a:xfrm>
            <a:off x="2581386" y="1600200"/>
            <a:ext cx="3981227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4239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LINEARNA FUNKCIJA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25630" t="26471" r="28237" b="18530"/>
          <a:stretch/>
        </p:blipFill>
        <p:spPr bwMode="auto">
          <a:xfrm>
            <a:off x="755576" y="1412776"/>
            <a:ext cx="7573217" cy="48940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4640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SKOK ROLKARJA:</a:t>
            </a:r>
            <a:endParaRPr lang="sl-SI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273" y="1600200"/>
            <a:ext cx="465345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49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SKOK V VODO (</a:t>
            </a:r>
            <a:r>
              <a:rPr lang="pl-PL" dirty="0"/>
              <a:t>MOST NA SOČI</a:t>
            </a:r>
            <a:r>
              <a:rPr lang="pl-PL" dirty="0" smtClean="0"/>
              <a:t>):</a:t>
            </a:r>
            <a:endParaRPr lang="sl-SI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339" y="1600200"/>
            <a:ext cx="680332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49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SKOK SMUČARSKEGA SKAKALCA:</a:t>
            </a:r>
            <a:endParaRPr lang="sl-SI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4784"/>
            <a:ext cx="5616624" cy="4800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9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5232" t="15046" r="18544" b="15578"/>
          <a:stretch/>
        </p:blipFill>
        <p:spPr bwMode="auto">
          <a:xfrm>
            <a:off x="539552" y="404664"/>
            <a:ext cx="7920880" cy="56269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733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Krogelno in parabolično zrcalo</a:t>
            </a:r>
          </a:p>
        </p:txBody>
      </p:sp>
      <p:pic>
        <p:nvPicPr>
          <p:cNvPr id="4" name="Ograda vsebine 3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24539" t="23629" r="35978" b="15329"/>
          <a:stretch/>
        </p:blipFill>
        <p:spPr bwMode="auto">
          <a:xfrm>
            <a:off x="2003404" y="1630509"/>
            <a:ext cx="5137192" cy="4465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3514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Krogelno in parabolično zrcalo</a:t>
            </a:r>
            <a:endParaRPr lang="sl-SI" dirty="0"/>
          </a:p>
        </p:txBody>
      </p:sp>
      <p:pic>
        <p:nvPicPr>
          <p:cNvPr id="5" name="Ograda vsebine 4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21034" t="22645" r="30626" b="16642"/>
          <a:stretch/>
        </p:blipFill>
        <p:spPr bwMode="auto">
          <a:xfrm>
            <a:off x="1427205" y="1642543"/>
            <a:ext cx="6289590" cy="44412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523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Uporaba paraboličnega zrcala</a:t>
            </a:r>
            <a:endParaRPr lang="sl-SI" dirty="0"/>
          </a:p>
        </p:txBody>
      </p:sp>
      <p:pic>
        <p:nvPicPr>
          <p:cNvPr id="4" name="Ograda vsebine 3" descr="https://upload.wikimedia.org/wikipedia/commons/thumb/2/24/Solar_dish_at_Ben-Gurion_National_Solar_Energy_Center_in_Israel.jpg/800px-Solar_dish_at_Ben-Gurion_National_Solar_Energy_Center_in_Israel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4660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Zanimivosti preslikav z zrcali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27675" t="27239" r="29705" b="15986"/>
          <a:stretch/>
        </p:blipFill>
        <p:spPr bwMode="auto">
          <a:xfrm>
            <a:off x="1799324" y="1786579"/>
            <a:ext cx="5545352" cy="41532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42860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Zanimivosti preslikav z zrcali</a:t>
            </a:r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29151" t="22973" r="27859" b="19596"/>
          <a:stretch/>
        </p:blipFill>
        <p:spPr bwMode="auto">
          <a:xfrm>
            <a:off x="1775253" y="1762585"/>
            <a:ext cx="5593493" cy="42011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48028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Zanimivosti preslikav z zrcali</a:t>
            </a:r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26937" t="19691" r="24724" b="15469"/>
          <a:stretch/>
        </p:blipFill>
        <p:spPr bwMode="auto">
          <a:xfrm>
            <a:off x="1571282" y="1600200"/>
            <a:ext cx="6001435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64589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KVADRATNA FUNKCIJA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25133" t="26471" r="29230" b="13824"/>
          <a:stretch/>
        </p:blipFill>
        <p:spPr bwMode="auto">
          <a:xfrm>
            <a:off x="899592" y="1196752"/>
            <a:ext cx="7073406" cy="47781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6333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KVADRATNA </a:t>
            </a:r>
            <a:r>
              <a:rPr lang="sl-SI" dirty="0" smtClean="0"/>
              <a:t>FUNKCIJA V FIZIKI</a:t>
            </a:r>
            <a:endParaRPr lang="sl-SI" dirty="0"/>
          </a:p>
        </p:txBody>
      </p:sp>
      <p:pic>
        <p:nvPicPr>
          <p:cNvPr id="5" name="Ograda vsebine 4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16790" t="25927" r="17343" b="14344"/>
          <a:stretch/>
        </p:blipFill>
        <p:spPr bwMode="auto">
          <a:xfrm>
            <a:off x="457200" y="1765321"/>
            <a:ext cx="8229600" cy="41957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7464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LINEARNE IN KVADRATNE FUNKCIJE V FIZIKI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Gibanje vozička po klancu (pot, hitrost, pospešek):</a:t>
            </a:r>
            <a:endParaRPr lang="sl-SI" sz="2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46"/>
          <a:stretch/>
        </p:blipFill>
        <p:spPr bwMode="auto">
          <a:xfrm>
            <a:off x="620803" y="2204864"/>
            <a:ext cx="3126432" cy="2026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Slika 4"/>
          <p:cNvPicPr/>
          <p:nvPr/>
        </p:nvPicPr>
        <p:blipFill rotWithShape="1">
          <a:blip r:embed="rId3"/>
          <a:srcRect r="11951"/>
          <a:stretch/>
        </p:blipFill>
        <p:spPr>
          <a:xfrm>
            <a:off x="4530289" y="2204864"/>
            <a:ext cx="3233580" cy="2147535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017" y="4352399"/>
            <a:ext cx="2955095" cy="223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267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LINEARNE IN KVADRATNE FUNKCIJE V FIZIKI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Gibanje vozička po </a:t>
            </a:r>
            <a:r>
              <a:rPr lang="sl-SI" dirty="0" smtClean="0"/>
              <a:t>klancu (kinetična, potencialna in celotna energija):</a:t>
            </a:r>
            <a:endParaRPr lang="sl-SI" dirty="0"/>
          </a:p>
        </p:txBody>
      </p:sp>
      <p:pic>
        <p:nvPicPr>
          <p:cNvPr id="5" name="Slika 4"/>
          <p:cNvPicPr/>
          <p:nvPr/>
        </p:nvPicPr>
        <p:blipFill>
          <a:blip r:embed="rId2"/>
          <a:stretch>
            <a:fillRect/>
          </a:stretch>
        </p:blipFill>
        <p:spPr>
          <a:xfrm>
            <a:off x="1115616" y="2636912"/>
            <a:ext cx="5760720" cy="297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LINEARNE IN KVADRATNE FUNKCIJE V FIZIKI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Navpični met žoge:</a:t>
            </a:r>
            <a:endParaRPr lang="sl-SI" dirty="0"/>
          </a:p>
        </p:txBody>
      </p:sp>
      <p:pic>
        <p:nvPicPr>
          <p:cNvPr id="5" name="Ograda vsebine 4"/>
          <p:cNvPicPr>
            <a:picLocks/>
          </p:cNvPicPr>
          <p:nvPr/>
        </p:nvPicPr>
        <p:blipFill rotWithShape="1">
          <a:blip r:embed="rId2"/>
          <a:srcRect l="32726" t="27473" r="17051" b="22314"/>
          <a:stretch/>
        </p:blipFill>
        <p:spPr bwMode="auto">
          <a:xfrm>
            <a:off x="395536" y="2252820"/>
            <a:ext cx="6331528" cy="41346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795" y="1916832"/>
            <a:ext cx="260909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44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PRIMERI LINEARNE IN KVADRATNE FUNKCIJE V FIZIKI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Navpični met žoge (višina in hitrost)</a:t>
            </a:r>
            <a:endParaRPr lang="sl-SI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76872"/>
            <a:ext cx="64198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455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PRIMERI LINEARNE IN KVADRATNE FUNKCIJE V FIZIKI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Energija žoge pri navpičnem metu:</a:t>
            </a:r>
            <a:endParaRPr lang="sl-S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467" y="2492896"/>
            <a:ext cx="636270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03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184</Words>
  <Application>Microsoft Office PowerPoint</Application>
  <PresentationFormat>Diaprojekcija na zaslonu (4:3)</PresentationFormat>
  <Paragraphs>38</Paragraphs>
  <Slides>29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29</vt:i4>
      </vt:variant>
    </vt:vector>
  </HeadingPairs>
  <TitlesOfParts>
    <vt:vector size="30" baseType="lpstr">
      <vt:lpstr>Officeova tema</vt:lpstr>
      <vt:lpstr>LINEARNA IN KVADRATNA FUNKCIJA</vt:lpstr>
      <vt:lpstr>LINEARNA FUNKCIJA</vt:lpstr>
      <vt:lpstr>KVADRATNA FUNKCIJA</vt:lpstr>
      <vt:lpstr>KVADRATNA FUNKCIJA V FIZIKI</vt:lpstr>
      <vt:lpstr>PRIMERI LINEARNE IN KVADRATNE FUNKCIJE V FIZIKI</vt:lpstr>
      <vt:lpstr>PRIMERI LINEARNE IN KVADRATNE FUNKCIJE V FIZIKI</vt:lpstr>
      <vt:lpstr>PRIMERI LINEARNE IN KVADRATNE FUNKCIJE V FIZIKI</vt:lpstr>
      <vt:lpstr>PRIMERI LINEARNE IN KVADRATNE FUNKCIJE V FIZIKI</vt:lpstr>
      <vt:lpstr>PRIMERI LINEARNE IN KVADRATNE FUNKCIJE V FIZIKI</vt:lpstr>
      <vt:lpstr>PRIMERI LINEARNE IN KVADRATNE FUNKCIJE V FIZIKI</vt:lpstr>
      <vt:lpstr>PRIMERI LINEARNE IN KVADRATNE FUNKCIJE V FIZIKI</vt:lpstr>
      <vt:lpstr>SIMULACIJA  TOPOVSKEGA IZSTRELKA:</vt:lpstr>
      <vt:lpstr>PRIMERI LINEARNE IN KVADRATNE FUNKCIJE V FIZIKI</vt:lpstr>
      <vt:lpstr>   SIMULACIJA  TOPOVSKEGA IZSTRELKA: </vt:lpstr>
      <vt:lpstr>MET NA KOŠ:</vt:lpstr>
      <vt:lpstr>VODOMET IN IZBRUH VULKANA:</vt:lpstr>
      <vt:lpstr>VODNJAK:</vt:lpstr>
      <vt:lpstr>SKOK KENGURUJA IN ŽABE:</vt:lpstr>
      <vt:lpstr>IZSTRELITEV KASKADERJEV:</vt:lpstr>
      <vt:lpstr>SKOK ROLKARJA:</vt:lpstr>
      <vt:lpstr>SKOK V VODO (MOST NA SOČI):</vt:lpstr>
      <vt:lpstr>SKOK SMUČARSKEGA SKAKALCA:</vt:lpstr>
      <vt:lpstr>PowerPointova predstavitev</vt:lpstr>
      <vt:lpstr>Krogelno in parabolično zrcalo</vt:lpstr>
      <vt:lpstr>Krogelno in parabolično zrcalo</vt:lpstr>
      <vt:lpstr>Uporaba paraboličnega zrcala</vt:lpstr>
      <vt:lpstr>Zanimivosti preslikav z zrcali</vt:lpstr>
      <vt:lpstr>Zanimivosti preslikav z zrcali</vt:lpstr>
      <vt:lpstr>Zanimivosti preslikav z zrcali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LINEARNA IN KVADRATNA FUNKCIJA</dc:title>
  <dc:creator>Angela Petek</dc:creator>
  <cp:lastModifiedBy>Angela Petek</cp:lastModifiedBy>
  <cp:revision>19</cp:revision>
  <dcterms:created xsi:type="dcterms:W3CDTF">2013-10-22T06:35:16Z</dcterms:created>
  <dcterms:modified xsi:type="dcterms:W3CDTF">2017-04-04T07:48:34Z</dcterms:modified>
</cp:coreProperties>
</file>