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sl-SI" dirty="0" err="1" smtClean="0"/>
              <a:t>Funny</a:t>
            </a:r>
            <a:r>
              <a:rPr lang="sl-SI" dirty="0" smtClean="0"/>
              <a:t> </a:t>
            </a:r>
            <a:r>
              <a:rPr lang="sl-SI" dirty="0" err="1" smtClean="0"/>
              <a:t>things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sl-SI" dirty="0" err="1" smtClean="0"/>
              <a:t>That</a:t>
            </a:r>
            <a:r>
              <a:rPr lang="sl-SI" dirty="0" smtClean="0"/>
              <a:t> are </a:t>
            </a:r>
            <a:r>
              <a:rPr lang="sl-SI" dirty="0" err="1" smtClean="0"/>
              <a:t>funny</a:t>
            </a:r>
            <a:endParaRPr lang="sl-SI" dirty="0" smtClean="0"/>
          </a:p>
          <a:p>
            <a:pPr algn="l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87894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88" y="681486"/>
            <a:ext cx="6512943" cy="3614467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79094" y="4043200"/>
            <a:ext cx="2179074" cy="4571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6" b="70865" l="11313" r="59250">
                        <a14:foregroundMark x1="32875" y1="86278" x2="34875" y2="75188"/>
                        <a14:foregroundMark x1="34875" y1="66917" x2="34875" y2="66917"/>
                        <a14:foregroundMark x1="35125" y1="60996" x2="35125" y2="60996"/>
                        <a14:foregroundMark x1="35125" y1="60996" x2="35125" y2="60996"/>
                        <a14:foregroundMark x1="35125" y1="60996" x2="35125" y2="60996"/>
                        <a14:backgroundMark x1="16500" y1="38440" x2="23438" y2="538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68" y="1653683"/>
            <a:ext cx="3849174" cy="2182483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4304580" y="37712"/>
            <a:ext cx="8600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err="1" smtClean="0"/>
              <a:t>When</a:t>
            </a:r>
            <a:r>
              <a:rPr lang="sl-SI" sz="2400" dirty="0" smtClean="0"/>
              <a:t> </a:t>
            </a:r>
            <a:r>
              <a:rPr lang="sl-SI" sz="2400" dirty="0" err="1" smtClean="0"/>
              <a:t>you</a:t>
            </a:r>
            <a:r>
              <a:rPr lang="sl-SI" sz="2400" dirty="0" smtClean="0"/>
              <a:t> are </a:t>
            </a:r>
            <a:r>
              <a:rPr lang="sl-SI" sz="2400" dirty="0" err="1" smtClean="0"/>
              <a:t>veegan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175058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75" y="748894"/>
            <a:ext cx="5201729" cy="4597879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00332" y="379562"/>
            <a:ext cx="9696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Haw</a:t>
            </a:r>
            <a:r>
              <a:rPr lang="sl-SI" dirty="0" smtClean="0"/>
              <a:t> </a:t>
            </a:r>
            <a:r>
              <a:rPr lang="sl-SI" dirty="0" err="1" smtClean="0"/>
              <a:t>people</a:t>
            </a:r>
            <a:r>
              <a:rPr lang="sl-SI" dirty="0" smtClean="0"/>
              <a:t> </a:t>
            </a:r>
            <a:r>
              <a:rPr lang="sl-SI" dirty="0" err="1" smtClean="0"/>
              <a:t>thin</a:t>
            </a:r>
            <a:r>
              <a:rPr lang="sl-SI" dirty="0" smtClean="0"/>
              <a:t> </a:t>
            </a:r>
            <a:r>
              <a:rPr lang="sl-SI" dirty="0" err="1" smtClean="0"/>
              <a:t>donald</a:t>
            </a:r>
            <a:r>
              <a:rPr lang="sl-SI" dirty="0" smtClean="0"/>
              <a:t> </a:t>
            </a:r>
            <a:r>
              <a:rPr lang="sl-SI" dirty="0" err="1" smtClean="0"/>
              <a:t>trump</a:t>
            </a:r>
            <a:r>
              <a:rPr lang="sl-SI" dirty="0" smtClean="0"/>
              <a:t> </a:t>
            </a:r>
            <a:r>
              <a:rPr lang="sl-SI" dirty="0" err="1" smtClean="0"/>
              <a:t>looks</a:t>
            </a:r>
            <a:r>
              <a:rPr lang="sl-SI" dirty="0" smtClean="0"/>
              <a:t> like .                                       How he </a:t>
            </a:r>
            <a:r>
              <a:rPr lang="sl-SI" dirty="0" err="1" smtClean="0"/>
              <a:t>acctualy</a:t>
            </a:r>
            <a:r>
              <a:rPr lang="sl-SI" dirty="0" smtClean="0"/>
              <a:t> </a:t>
            </a:r>
            <a:r>
              <a:rPr lang="sl-SI" dirty="0" err="1" smtClean="0"/>
              <a:t>looks</a:t>
            </a:r>
            <a:r>
              <a:rPr lang="sl-SI" dirty="0" smtClean="0"/>
              <a:t>. </a:t>
            </a: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180" y="748894"/>
            <a:ext cx="5702061" cy="45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820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200025"/>
            <a:ext cx="666750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59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zultat iskanja slik za memes baby yo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3" name="AutoShape 4" descr="Rezultat iskanja slik za memes baby yoda"/>
          <p:cNvSpPr>
            <a:spLocks noChangeAspect="1" noChangeArrowheads="1"/>
          </p:cNvSpPr>
          <p:nvPr/>
        </p:nvSpPr>
        <p:spPr bwMode="auto">
          <a:xfrm flipV="1">
            <a:off x="307975" y="-37782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219" y="334034"/>
            <a:ext cx="68580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69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345" y="1173192"/>
            <a:ext cx="5810609" cy="4304581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4090717" y="342195"/>
            <a:ext cx="4502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i="1" dirty="0" err="1" smtClean="0">
                <a:solidFill>
                  <a:srgbClr val="FF0000"/>
                </a:solidFill>
              </a:rPr>
              <a:t>When</a:t>
            </a:r>
            <a:r>
              <a:rPr lang="sl-SI" sz="2400" b="1" i="1" dirty="0" smtClean="0">
                <a:solidFill>
                  <a:srgbClr val="FF0000"/>
                </a:solidFill>
              </a:rPr>
              <a:t> </a:t>
            </a:r>
            <a:r>
              <a:rPr lang="sl-SI" sz="2400" b="1" i="1" dirty="0" err="1" smtClean="0">
                <a:solidFill>
                  <a:srgbClr val="FF0000"/>
                </a:solidFill>
              </a:rPr>
              <a:t>ronny</a:t>
            </a:r>
            <a:r>
              <a:rPr lang="sl-SI" sz="2400" b="1" i="1" dirty="0" smtClean="0">
                <a:solidFill>
                  <a:srgbClr val="FF0000"/>
                </a:solidFill>
              </a:rPr>
              <a:t> 2k ban </a:t>
            </a:r>
            <a:r>
              <a:rPr lang="sl-SI" sz="2400" b="1" i="1" dirty="0" err="1" smtClean="0">
                <a:solidFill>
                  <a:srgbClr val="FF0000"/>
                </a:solidFill>
              </a:rPr>
              <a:t>explosive</a:t>
            </a:r>
            <a:r>
              <a:rPr lang="sl-SI" sz="2400" b="1" i="1" dirty="0" smtClean="0">
                <a:solidFill>
                  <a:srgbClr val="FF0000"/>
                </a:solidFill>
              </a:rPr>
              <a:t> </a:t>
            </a:r>
            <a:r>
              <a:rPr lang="sl-SI" sz="2400" b="1" i="1" dirty="0" err="1" smtClean="0">
                <a:solidFill>
                  <a:srgbClr val="FF0000"/>
                </a:solidFill>
              </a:rPr>
              <a:t>behind</a:t>
            </a:r>
            <a:r>
              <a:rPr lang="sl-SI" sz="2400" b="1" i="1" dirty="0" smtClean="0">
                <a:solidFill>
                  <a:srgbClr val="FF0000"/>
                </a:solidFill>
              </a:rPr>
              <a:t> </a:t>
            </a:r>
            <a:r>
              <a:rPr lang="sl-SI" sz="2400" b="1" i="1" dirty="0" err="1" smtClean="0">
                <a:solidFill>
                  <a:srgbClr val="FF0000"/>
                </a:solidFill>
              </a:rPr>
              <a:t>the</a:t>
            </a:r>
            <a:r>
              <a:rPr lang="sl-SI" sz="2400" b="1" i="1" dirty="0" smtClean="0">
                <a:solidFill>
                  <a:srgbClr val="FF0000"/>
                </a:solidFill>
              </a:rPr>
              <a:t> back</a:t>
            </a:r>
            <a:endParaRPr lang="sl-SI" sz="2400" b="1" i="1" dirty="0">
              <a:solidFill>
                <a:srgbClr val="FF0000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6694098" y="2286000"/>
            <a:ext cx="2769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I </a:t>
            </a:r>
            <a:r>
              <a:rPr lang="sl-SI" sz="2400" dirty="0" err="1" smtClean="0"/>
              <a:t>woon</a:t>
            </a:r>
            <a:r>
              <a:rPr lang="sl-SI" sz="2400" dirty="0" smtClean="0"/>
              <a:t> to die</a:t>
            </a:r>
          </a:p>
        </p:txBody>
      </p:sp>
    </p:spTree>
    <p:extLst>
      <p:ext uri="{BB962C8B-B14F-4D97-AF65-F5344CB8AC3E}">
        <p14:creationId xmlns:p14="http://schemas.microsoft.com/office/powerpoint/2010/main" val="224920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07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avni dogodek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TM04033927[[fn=Glavni dogodek]]</Template>
  <TotalTime>41</TotalTime>
  <Words>34</Words>
  <Application>Microsoft Office PowerPoint</Application>
  <PresentationFormat>Širokozaslonsko</PresentationFormat>
  <Paragraphs>6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0" baseType="lpstr">
      <vt:lpstr>Arial</vt:lpstr>
      <vt:lpstr>Impact</vt:lpstr>
      <vt:lpstr>Glavni dogodek</vt:lpstr>
      <vt:lpstr>Funny things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Funny things</dc:title>
  <dc:creator>Učenec 9</dc:creator>
  <cp:lastModifiedBy>Učenec 9</cp:lastModifiedBy>
  <cp:revision>4</cp:revision>
  <dcterms:created xsi:type="dcterms:W3CDTF">2020-02-25T10:46:33Z</dcterms:created>
  <dcterms:modified xsi:type="dcterms:W3CDTF">2020-02-25T11:27:57Z</dcterms:modified>
</cp:coreProperties>
</file>