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96" y="0"/>
            <a:ext cx="12192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 flipV="1">
            <a:off x="1371600" y="3586482"/>
            <a:ext cx="9448800" cy="45719"/>
          </a:xfrm>
        </p:spPr>
        <p:txBody>
          <a:bodyPr>
            <a:normAutofit fontScale="25000" lnSpcReduction="20000"/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866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895119" y="-290945"/>
            <a:ext cx="14256452" cy="737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3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ed pa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TM04033937[[fn=Sled pare]]</Template>
  <TotalTime>12</TotalTime>
  <Words>0</Words>
  <Application>Microsoft Office PowerPoint</Application>
  <PresentationFormat>Širokozaslonsko</PresentationFormat>
  <Paragraphs>0</Paragraphs>
  <Slides>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5" baseType="lpstr">
      <vt:lpstr>Arial</vt:lpstr>
      <vt:lpstr>Century Gothic</vt:lpstr>
      <vt:lpstr>Sled pare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Učenec 5</dc:creator>
  <cp:lastModifiedBy>Učenec 5</cp:lastModifiedBy>
  <cp:revision>4</cp:revision>
  <dcterms:created xsi:type="dcterms:W3CDTF">2020-02-25T10:46:52Z</dcterms:created>
  <dcterms:modified xsi:type="dcterms:W3CDTF">2020-02-25T10:59:42Z</dcterms:modified>
</cp:coreProperties>
</file>