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FB1D-B706-4610-99A9-B2F6E676A63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CB55-C554-48F8-99F8-60E43073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176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FB1D-B706-4610-99A9-B2F6E676A63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CB55-C554-48F8-99F8-60E43073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97674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FB1D-B706-4610-99A9-B2F6E676A63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CB55-C554-48F8-99F8-60E43073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6839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FB1D-B706-4610-99A9-B2F6E676A63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CB55-C554-48F8-99F8-60E43073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244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FB1D-B706-4610-99A9-B2F6E676A63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CB55-C554-48F8-99F8-60E43073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7243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FB1D-B706-4610-99A9-B2F6E676A63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CB55-C554-48F8-99F8-60E43073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5199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FB1D-B706-4610-99A9-B2F6E676A63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CB55-C554-48F8-99F8-60E43073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8484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FB1D-B706-4610-99A9-B2F6E676A63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CB55-C554-48F8-99F8-60E43073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1488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FB1D-B706-4610-99A9-B2F6E676A63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CB55-C554-48F8-99F8-60E43073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719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FB1D-B706-4610-99A9-B2F6E676A63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CB55-C554-48F8-99F8-60E43073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5859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FB1D-B706-4610-99A9-B2F6E676A63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CB55-C554-48F8-99F8-60E43073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401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FB1D-B706-4610-99A9-B2F6E676A63C}" type="datetimeFigureOut">
              <a:rPr lang="sl-SI" smtClean="0"/>
              <a:t>4. 02. 2019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8CB55-C554-48F8-99F8-60E4307347D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0061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0" y="6292735"/>
            <a:ext cx="12192000" cy="56526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0" y="0"/>
            <a:ext cx="12192000" cy="62927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pSp>
        <p:nvGrpSpPr>
          <p:cNvPr id="14" name="Skupina 13"/>
          <p:cNvGrpSpPr/>
          <p:nvPr/>
        </p:nvGrpSpPr>
        <p:grpSpPr>
          <a:xfrm>
            <a:off x="343880" y="5224568"/>
            <a:ext cx="1367692" cy="1083160"/>
            <a:chOff x="343880" y="5224568"/>
            <a:chExt cx="1367692" cy="1083160"/>
          </a:xfrm>
        </p:grpSpPr>
        <p:sp>
          <p:nvSpPr>
            <p:cNvPr id="9" name="Odreži in zaokroži en kot pravokotnika 8"/>
            <p:cNvSpPr/>
            <p:nvPr/>
          </p:nvSpPr>
          <p:spPr>
            <a:xfrm>
              <a:off x="343880" y="5224568"/>
              <a:ext cx="1367692" cy="804985"/>
            </a:xfrm>
            <a:prstGeom prst="snipRoundRect">
              <a:avLst>
                <a:gd name="adj1" fmla="val 50000"/>
                <a:gd name="adj2" fmla="val 50000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" name="Elipsa 10"/>
            <p:cNvSpPr/>
            <p:nvPr/>
          </p:nvSpPr>
          <p:spPr>
            <a:xfrm>
              <a:off x="418124" y="5940405"/>
              <a:ext cx="367323" cy="36732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" name="Elipsa 11"/>
            <p:cNvSpPr/>
            <p:nvPr/>
          </p:nvSpPr>
          <p:spPr>
            <a:xfrm>
              <a:off x="1144957" y="5932908"/>
              <a:ext cx="367323" cy="36732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13" name="Pravokotni trikotnik 12"/>
          <p:cNvSpPr/>
          <p:nvPr/>
        </p:nvSpPr>
        <p:spPr>
          <a:xfrm>
            <a:off x="1312988" y="5224568"/>
            <a:ext cx="398584" cy="345723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2975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0" y="6292735"/>
            <a:ext cx="12192000" cy="56526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0" y="0"/>
            <a:ext cx="12192000" cy="62927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pSp>
        <p:nvGrpSpPr>
          <p:cNvPr id="14" name="Skupina 13"/>
          <p:cNvGrpSpPr/>
          <p:nvPr/>
        </p:nvGrpSpPr>
        <p:grpSpPr>
          <a:xfrm>
            <a:off x="1512280" y="5224568"/>
            <a:ext cx="1367692" cy="1068167"/>
            <a:chOff x="244127" y="5239561"/>
            <a:chExt cx="1367692" cy="1068167"/>
          </a:xfrm>
        </p:grpSpPr>
        <p:sp>
          <p:nvSpPr>
            <p:cNvPr id="9" name="Odreži in zaokroži en kot pravokotnika 8"/>
            <p:cNvSpPr/>
            <p:nvPr/>
          </p:nvSpPr>
          <p:spPr>
            <a:xfrm>
              <a:off x="244127" y="5239561"/>
              <a:ext cx="1367692" cy="804985"/>
            </a:xfrm>
            <a:prstGeom prst="snipRoundRect">
              <a:avLst>
                <a:gd name="adj1" fmla="val 50000"/>
                <a:gd name="adj2" fmla="val 50000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" name="Elipsa 10"/>
            <p:cNvSpPr/>
            <p:nvPr/>
          </p:nvSpPr>
          <p:spPr>
            <a:xfrm>
              <a:off x="418124" y="5940405"/>
              <a:ext cx="367323" cy="36732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" name="Elipsa 11"/>
            <p:cNvSpPr/>
            <p:nvPr/>
          </p:nvSpPr>
          <p:spPr>
            <a:xfrm>
              <a:off x="1144957" y="5932908"/>
              <a:ext cx="367323" cy="36732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13" name="Pravokotni trikotnik 12"/>
          <p:cNvSpPr/>
          <p:nvPr/>
        </p:nvSpPr>
        <p:spPr>
          <a:xfrm>
            <a:off x="2481388" y="5224568"/>
            <a:ext cx="398584" cy="345723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7263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0" y="6292735"/>
            <a:ext cx="12192000" cy="56526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0" y="0"/>
            <a:ext cx="12192000" cy="62927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pSp>
        <p:nvGrpSpPr>
          <p:cNvPr id="14" name="Skupina 13"/>
          <p:cNvGrpSpPr/>
          <p:nvPr/>
        </p:nvGrpSpPr>
        <p:grpSpPr>
          <a:xfrm>
            <a:off x="2196126" y="5224568"/>
            <a:ext cx="1367692" cy="1068167"/>
            <a:chOff x="244127" y="5239561"/>
            <a:chExt cx="1367692" cy="1068167"/>
          </a:xfrm>
        </p:grpSpPr>
        <p:sp>
          <p:nvSpPr>
            <p:cNvPr id="9" name="Odreži in zaokroži en kot pravokotnika 8"/>
            <p:cNvSpPr/>
            <p:nvPr/>
          </p:nvSpPr>
          <p:spPr>
            <a:xfrm>
              <a:off x="244127" y="5239561"/>
              <a:ext cx="1367692" cy="804985"/>
            </a:xfrm>
            <a:prstGeom prst="snipRoundRect">
              <a:avLst>
                <a:gd name="adj1" fmla="val 50000"/>
                <a:gd name="adj2" fmla="val 50000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" name="Elipsa 10"/>
            <p:cNvSpPr/>
            <p:nvPr/>
          </p:nvSpPr>
          <p:spPr>
            <a:xfrm>
              <a:off x="418124" y="5940405"/>
              <a:ext cx="367323" cy="36732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" name="Elipsa 11"/>
            <p:cNvSpPr/>
            <p:nvPr/>
          </p:nvSpPr>
          <p:spPr>
            <a:xfrm>
              <a:off x="1144957" y="5932908"/>
              <a:ext cx="367323" cy="36732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13" name="Pravokotni trikotnik 12"/>
          <p:cNvSpPr/>
          <p:nvPr/>
        </p:nvSpPr>
        <p:spPr>
          <a:xfrm>
            <a:off x="3165234" y="5224568"/>
            <a:ext cx="398584" cy="345723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5603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/>
          <p:cNvSpPr/>
          <p:nvPr/>
        </p:nvSpPr>
        <p:spPr>
          <a:xfrm>
            <a:off x="0" y="6292735"/>
            <a:ext cx="12192000" cy="56526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0" y="0"/>
            <a:ext cx="12192000" cy="62927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pSp>
        <p:nvGrpSpPr>
          <p:cNvPr id="14" name="Skupina 13"/>
          <p:cNvGrpSpPr/>
          <p:nvPr/>
        </p:nvGrpSpPr>
        <p:grpSpPr>
          <a:xfrm>
            <a:off x="2802955" y="5241957"/>
            <a:ext cx="1367692" cy="1068167"/>
            <a:chOff x="244127" y="5239561"/>
            <a:chExt cx="1367692" cy="1068167"/>
          </a:xfrm>
        </p:grpSpPr>
        <p:sp>
          <p:nvSpPr>
            <p:cNvPr id="9" name="Odreži in zaokroži en kot pravokotnika 8"/>
            <p:cNvSpPr/>
            <p:nvPr/>
          </p:nvSpPr>
          <p:spPr>
            <a:xfrm>
              <a:off x="244127" y="5239561"/>
              <a:ext cx="1367692" cy="804985"/>
            </a:xfrm>
            <a:prstGeom prst="snipRoundRect">
              <a:avLst>
                <a:gd name="adj1" fmla="val 50000"/>
                <a:gd name="adj2" fmla="val 50000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" name="Elipsa 10"/>
            <p:cNvSpPr/>
            <p:nvPr/>
          </p:nvSpPr>
          <p:spPr>
            <a:xfrm>
              <a:off x="418124" y="5940405"/>
              <a:ext cx="367323" cy="36732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" name="Elipsa 11"/>
            <p:cNvSpPr/>
            <p:nvPr/>
          </p:nvSpPr>
          <p:spPr>
            <a:xfrm>
              <a:off x="1144957" y="5932908"/>
              <a:ext cx="367323" cy="36732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13" name="Pravokotni trikotnik 12"/>
          <p:cNvSpPr/>
          <p:nvPr/>
        </p:nvSpPr>
        <p:spPr>
          <a:xfrm>
            <a:off x="3772063" y="5281381"/>
            <a:ext cx="398584" cy="345723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9573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Širokozaslonsko</PresentationFormat>
  <Paragraphs>0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Učenec 11</dc:creator>
  <cp:lastModifiedBy>Učenec 11</cp:lastModifiedBy>
  <cp:revision>3</cp:revision>
  <dcterms:created xsi:type="dcterms:W3CDTF">2019-02-04T13:20:55Z</dcterms:created>
  <dcterms:modified xsi:type="dcterms:W3CDTF">2019-02-04T13:26:16Z</dcterms:modified>
</cp:coreProperties>
</file>