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6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1371600" y="3586482"/>
            <a:ext cx="9448800" cy="45719"/>
          </a:xfrm>
        </p:spPr>
        <p:txBody>
          <a:bodyPr>
            <a:normAutofit fontScale="25000" lnSpcReduction="20000"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86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95119" y="-290945"/>
            <a:ext cx="14256452" cy="73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13</TotalTime>
  <Words>0</Words>
  <Application>Microsoft Office PowerPoint</Application>
  <PresentationFormat>Širokozaslonsko</PresentationFormat>
  <Paragraphs>0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Sled pare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Učenec 5</dc:creator>
  <cp:lastModifiedBy>Učenec 5</cp:lastModifiedBy>
  <cp:revision>4</cp:revision>
  <dcterms:created xsi:type="dcterms:W3CDTF">2020-02-25T10:46:52Z</dcterms:created>
  <dcterms:modified xsi:type="dcterms:W3CDTF">2020-02-25T11:00:41Z</dcterms:modified>
</cp:coreProperties>
</file>