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ebp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4572000"/>
            <a:ext cx="7772400" cy="789709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solidFill>
                  <a:srgbClr val="FFFF00"/>
                </a:solidFill>
              </a:rPr>
              <a:t>Gangster </a:t>
            </a:r>
            <a:r>
              <a:rPr lang="sl-SI" dirty="0" err="1" smtClean="0">
                <a:solidFill>
                  <a:srgbClr val="FFFF00"/>
                </a:solidFill>
              </a:rPr>
              <a:t>bunny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flipV="1">
            <a:off x="8610600" y="6423176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015" y="-490451"/>
            <a:ext cx="12724015" cy="7647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129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5769035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033" y="0"/>
            <a:ext cx="6398029" cy="725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5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60720" cy="6858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720" y="0"/>
            <a:ext cx="6431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02530" cy="685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530" y="0"/>
            <a:ext cx="6422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1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76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230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60</TotalTime>
  <Words>2</Words>
  <Application>Microsoft Office PowerPoint</Application>
  <PresentationFormat>Širokozaslonsko</PresentationFormat>
  <Paragraphs>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Tw Cen MT</vt:lpstr>
      <vt:lpstr>Tw Cen MT Condensed</vt:lpstr>
      <vt:lpstr>Wingdings 3</vt:lpstr>
      <vt:lpstr>Integral</vt:lpstr>
      <vt:lpstr>Gangster bunny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cebelica maja</dc:title>
  <dc:creator>Učenec 4</dc:creator>
  <cp:lastModifiedBy>Učenec 4</cp:lastModifiedBy>
  <cp:revision>6</cp:revision>
  <dcterms:created xsi:type="dcterms:W3CDTF">2020-02-24T09:08:12Z</dcterms:created>
  <dcterms:modified xsi:type="dcterms:W3CDTF">2020-02-25T11:25:30Z</dcterms:modified>
</cp:coreProperties>
</file>