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0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7" d="100"/>
          <a:sy n="77" d="100"/>
        </p:scale>
        <p:origin x="68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91DFFF26-1BCB-402E-AABA-93EE2E09A330}" type="datetimeFigureOut">
              <a:rPr lang="sl-SI" smtClean="0"/>
              <a:t>30. 09. 2019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2B745-1996-4031-AC9E-FB29116C4D0A}" type="slidenum">
              <a:rPr lang="sl-SI" smtClean="0"/>
              <a:t>‹#›</a:t>
            </a:fld>
            <a:endParaRPr lang="sl-SI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02426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FFF26-1BCB-402E-AABA-93EE2E09A330}" type="datetimeFigureOut">
              <a:rPr lang="sl-SI" smtClean="0"/>
              <a:t>30. 09. 2019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2B745-1996-4031-AC9E-FB29116C4D0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638406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FFF26-1BCB-402E-AABA-93EE2E09A330}" type="datetimeFigureOut">
              <a:rPr lang="sl-SI" smtClean="0"/>
              <a:t>30. 09. 2019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2B745-1996-4031-AC9E-FB29116C4D0A}" type="slidenum">
              <a:rPr lang="sl-SI" smtClean="0"/>
              <a:t>‹#›</a:t>
            </a:fld>
            <a:endParaRPr lang="sl-SI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726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FFF26-1BCB-402E-AABA-93EE2E09A330}" type="datetimeFigureOut">
              <a:rPr lang="sl-SI" smtClean="0"/>
              <a:t>30. 09. 2019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2B745-1996-4031-AC9E-FB29116C4D0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631309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FFF26-1BCB-402E-AABA-93EE2E09A330}" type="datetimeFigureOut">
              <a:rPr lang="sl-SI" smtClean="0"/>
              <a:t>30. 09. 2019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2B745-1996-4031-AC9E-FB29116C4D0A}" type="slidenum">
              <a:rPr lang="sl-SI" smtClean="0"/>
              <a:t>‹#›</a:t>
            </a:fld>
            <a:endParaRPr lang="sl-SI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7479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FFF26-1BCB-402E-AABA-93EE2E09A330}" type="datetimeFigureOut">
              <a:rPr lang="sl-SI" smtClean="0"/>
              <a:t>30. 09. 2019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2B745-1996-4031-AC9E-FB29116C4D0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64522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FFF26-1BCB-402E-AABA-93EE2E09A330}" type="datetimeFigureOut">
              <a:rPr lang="sl-SI" smtClean="0"/>
              <a:t>30. 09. 2019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2B745-1996-4031-AC9E-FB29116C4D0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21358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FFF26-1BCB-402E-AABA-93EE2E09A330}" type="datetimeFigureOut">
              <a:rPr lang="sl-SI" smtClean="0"/>
              <a:t>30. 09. 2019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2B745-1996-4031-AC9E-FB29116C4D0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86454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FFF26-1BCB-402E-AABA-93EE2E09A330}" type="datetimeFigureOut">
              <a:rPr lang="sl-SI" smtClean="0"/>
              <a:t>30. 09. 2019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2B745-1996-4031-AC9E-FB29116C4D0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55080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FFF26-1BCB-402E-AABA-93EE2E09A330}" type="datetimeFigureOut">
              <a:rPr lang="sl-SI" smtClean="0"/>
              <a:t>30. 09. 2019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2B745-1996-4031-AC9E-FB29116C4D0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65926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FFF26-1BCB-402E-AABA-93EE2E09A330}" type="datetimeFigureOut">
              <a:rPr lang="sl-SI" smtClean="0"/>
              <a:t>30. 09. 2019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2B745-1996-4031-AC9E-FB29116C4D0A}" type="slidenum">
              <a:rPr lang="sl-SI" smtClean="0"/>
              <a:t>‹#›</a:t>
            </a:fld>
            <a:endParaRPr lang="sl-SI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8466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1DFFF26-1BCB-402E-AABA-93EE2E09A330}" type="datetimeFigureOut">
              <a:rPr lang="sl-SI" smtClean="0"/>
              <a:t>30. 09. 2019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FED2B745-1996-4031-AC9E-FB29116C4D0A}" type="slidenum">
              <a:rPr lang="sl-SI" smtClean="0"/>
              <a:t>‹#›</a:t>
            </a:fld>
            <a:endParaRPr lang="sl-SI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7895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nterest.com/pin/122582421078190220/" TargetMode="External"/><Relationship Id="rId2" Type="http://schemas.openxmlformats.org/officeDocument/2006/relationships/hyperlink" Target="https://www.youtube.com/watch?v=WUGTWSIjQ2M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UdvwhJoYqAM" TargetMode="External"/><Relationship Id="rId4" Type="http://schemas.openxmlformats.org/officeDocument/2006/relationships/hyperlink" Target="https://www.youtube.com/watch?v=iEMuchjSeik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youtube.com/watch?v=zp03TjTfzRY&amp;spfreload=1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CBHJ0iTDhM" TargetMode="External"/><Relationship Id="rId2" Type="http://schemas.openxmlformats.org/officeDocument/2006/relationships/hyperlink" Target="https://www.youtube.com/watch?v=Ne2BQ-sctS0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interest.com/pin/360569513887082334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sl-SI" sz="8000" dirty="0" smtClean="0">
                <a:solidFill>
                  <a:srgbClr val="FF0000"/>
                </a:solidFill>
              </a:rPr>
              <a:t>IDEJE ZA MAKETE</a:t>
            </a:r>
            <a:endParaRPr lang="sl-SI" sz="8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4085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450" y="723900"/>
            <a:ext cx="4371975" cy="5829300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9179" y="1385142"/>
            <a:ext cx="5371042" cy="401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65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990" y="756225"/>
            <a:ext cx="5761219" cy="4304149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5391" y="901700"/>
            <a:ext cx="4072180" cy="542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523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1" y="875114"/>
            <a:ext cx="6590510" cy="4931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129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solidFill>
                  <a:srgbClr val="FF0000"/>
                </a:solidFill>
              </a:rPr>
              <a:t>EKOSISTEMI:</a:t>
            </a:r>
            <a:endParaRPr lang="sl-SI" dirty="0">
              <a:solidFill>
                <a:srgbClr val="FF0000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sz="3600" dirty="0" smtClean="0">
                <a:solidFill>
                  <a:srgbClr val="0070C0"/>
                </a:solidFill>
              </a:rPr>
              <a:t>- TROPSKI DEŽEVNI GOZD</a:t>
            </a:r>
          </a:p>
          <a:p>
            <a:r>
              <a:rPr lang="sl-SI" sz="3600" dirty="0" smtClean="0">
                <a:solidFill>
                  <a:srgbClr val="0070C0"/>
                </a:solidFill>
              </a:rPr>
              <a:t>- SAVANA</a:t>
            </a:r>
          </a:p>
          <a:p>
            <a:r>
              <a:rPr lang="sl-SI" sz="3600" dirty="0" smtClean="0">
                <a:solidFill>
                  <a:srgbClr val="0070C0"/>
                </a:solidFill>
              </a:rPr>
              <a:t>- PUŠČAVA</a:t>
            </a:r>
          </a:p>
          <a:p>
            <a:r>
              <a:rPr lang="sl-SI" sz="3600" dirty="0" smtClean="0">
                <a:solidFill>
                  <a:srgbClr val="0070C0"/>
                </a:solidFill>
              </a:rPr>
              <a:t>- POLARNO OBMOČJE</a:t>
            </a:r>
            <a:endParaRPr lang="sl-SI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975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solidFill>
                  <a:srgbClr val="FF0000"/>
                </a:solidFill>
              </a:rPr>
              <a:t>TROPSKI DEŽEVNI GOZD</a:t>
            </a:r>
            <a:endParaRPr lang="sl-SI" dirty="0">
              <a:solidFill>
                <a:srgbClr val="FF0000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RAIN FOREST DIORAMA</a:t>
            </a:r>
          </a:p>
          <a:p>
            <a:r>
              <a:rPr lang="en-US" dirty="0"/>
              <a:t>How to Make Rainforest in a Shoebox - School Project </a:t>
            </a:r>
            <a:endParaRPr lang="sl-SI" dirty="0" smtClean="0"/>
          </a:p>
          <a:p>
            <a:r>
              <a:rPr lang="en-US" dirty="0" smtClean="0"/>
              <a:t>https</a:t>
            </a:r>
            <a:r>
              <a:rPr lang="en-US" dirty="0"/>
              <a:t>://</a:t>
            </a:r>
            <a:r>
              <a:rPr lang="en-US" dirty="0" smtClean="0"/>
              <a:t>www.youtube.com/watch?v=WUGTWSIjQ2M</a:t>
            </a:r>
            <a:endParaRPr lang="en-US" dirty="0"/>
          </a:p>
          <a:p>
            <a:endParaRPr lang="sl-SI" dirty="0" smtClean="0"/>
          </a:p>
          <a:p>
            <a:r>
              <a:rPr lang="sl-SI" dirty="0" smtClean="0">
                <a:hlinkClick r:id="rId2"/>
              </a:rPr>
              <a:t>FILM_IZDELATI_MAKETO_TROPSKI_DEZEVNI_GOZD</a:t>
            </a:r>
            <a:endParaRPr lang="sl-SI" dirty="0" smtClean="0"/>
          </a:p>
          <a:p>
            <a:endParaRPr lang="sl-SI" dirty="0"/>
          </a:p>
          <a:p>
            <a:r>
              <a:rPr lang="sl-SI" dirty="0">
                <a:hlinkClick r:id="rId3"/>
              </a:rPr>
              <a:t>https://www.pinterest.com/pin/122582421078190220</a:t>
            </a:r>
            <a:r>
              <a:rPr lang="sl-SI" dirty="0" smtClean="0">
                <a:hlinkClick r:id="rId3"/>
              </a:rPr>
              <a:t>/</a:t>
            </a:r>
            <a:endParaRPr lang="sl-SI" dirty="0" smtClean="0"/>
          </a:p>
          <a:p>
            <a:r>
              <a:rPr lang="sl-SI" dirty="0" smtClean="0">
                <a:hlinkClick r:id="rId4"/>
              </a:rPr>
              <a:t>KAKO_NAREDITI_DREVESA</a:t>
            </a:r>
            <a:endParaRPr lang="sl-SI" dirty="0" smtClean="0"/>
          </a:p>
          <a:p>
            <a:r>
              <a:rPr lang="sl-SI" dirty="0" smtClean="0">
                <a:hlinkClick r:id="rId5"/>
              </a:rPr>
              <a:t>KAKO_NAREDITI_DREVESA_2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592357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50" y="777874"/>
            <a:ext cx="3879850" cy="5162173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5400" y="777874"/>
            <a:ext cx="4081463" cy="544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894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solidFill>
                  <a:srgbClr val="FF0000"/>
                </a:solidFill>
              </a:rPr>
              <a:t>savana</a:t>
            </a:r>
            <a:endParaRPr lang="sl-SI" dirty="0">
              <a:solidFill>
                <a:srgbClr val="FF0000"/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090" y="2084832"/>
            <a:ext cx="5761219" cy="4322439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6338" y="627253"/>
            <a:ext cx="4914900" cy="368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69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" y="360362"/>
            <a:ext cx="5372100" cy="4029075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8579" y="2374899"/>
            <a:ext cx="5372100" cy="402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74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solidFill>
                  <a:srgbClr val="FF0000"/>
                </a:solidFill>
              </a:rPr>
              <a:t>puščava</a:t>
            </a:r>
            <a:endParaRPr lang="sl-SI" dirty="0">
              <a:solidFill>
                <a:srgbClr val="FF0000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71728" y="1727200"/>
            <a:ext cx="9720073" cy="4023360"/>
          </a:xfrm>
        </p:spPr>
        <p:txBody>
          <a:bodyPr/>
          <a:lstStyle/>
          <a:p>
            <a:r>
              <a:rPr lang="sl-SI" dirty="0"/>
              <a:t>MAKETA V ŠKATLI (</a:t>
            </a:r>
            <a:r>
              <a:rPr lang="sl-SI" dirty="0">
                <a:hlinkClick r:id="rId2"/>
              </a:rPr>
              <a:t>https://www.youtube.com/watch?v=zp03TjTfzRY&amp;spfreload=1</a:t>
            </a:r>
            <a:r>
              <a:rPr lang="sl-SI" dirty="0" smtClean="0"/>
              <a:t>)</a:t>
            </a:r>
          </a:p>
          <a:p>
            <a:endParaRPr lang="sl-SI" dirty="0"/>
          </a:p>
          <a:p>
            <a:r>
              <a:rPr lang="sl-SI" dirty="0"/>
              <a:t>IDEJA ZA IZDELAVO LJUDI -https://www.pinterest.com/pin/144889312984130769</a:t>
            </a:r>
            <a:r>
              <a:rPr lang="sl-SI" dirty="0" smtClean="0"/>
              <a:t>/</a:t>
            </a:r>
          </a:p>
          <a:p>
            <a:endParaRPr lang="sl-SI" dirty="0"/>
          </a:p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3226816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017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3545" y="740790"/>
            <a:ext cx="5363633" cy="4022725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150" y="585216"/>
            <a:ext cx="5372100" cy="433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953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solidFill>
                  <a:srgbClr val="FF0000"/>
                </a:solidFill>
              </a:rPr>
              <a:t>POLARNO OBMOČJE</a:t>
            </a:r>
            <a:endParaRPr lang="sl-SI" dirty="0">
              <a:solidFill>
                <a:srgbClr val="FF0000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ARCTIC HABITAT SCHOOL MODEL</a:t>
            </a:r>
            <a:endParaRPr lang="sl-SI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INUIT DIORAMA PROJECT IMAGES</a:t>
            </a:r>
            <a:endParaRPr lang="sl-SI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HABITAT ARCTIC SCHOOL PROJECT (</a:t>
            </a:r>
            <a:r>
              <a:rPr lang="sl-SI" sz="24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https://www.youtube.com/watch?v=Ne2BQ-sctS0</a:t>
            </a:r>
            <a:r>
              <a:rPr lang="sl-SI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sl-SI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24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https://www.youtube.com/watch?v=pCBHJ0iTDhM</a:t>
            </a:r>
            <a:endParaRPr lang="sl-SI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24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https://www.pinterest.com/pin/360569513887082334/</a:t>
            </a:r>
            <a:endParaRPr lang="sl-SI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375398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119</TotalTime>
  <Words>87</Words>
  <Application>Microsoft Office PowerPoint</Application>
  <PresentationFormat>Širokozaslonsko</PresentationFormat>
  <Paragraphs>27</Paragraphs>
  <Slides>12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5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12</vt:i4>
      </vt:variant>
    </vt:vector>
  </HeadingPairs>
  <TitlesOfParts>
    <vt:vector size="18" baseType="lpstr">
      <vt:lpstr>Calibri</vt:lpstr>
      <vt:lpstr>Times New Roman</vt:lpstr>
      <vt:lpstr>Tw Cen MT</vt:lpstr>
      <vt:lpstr>Tw Cen MT Condensed</vt:lpstr>
      <vt:lpstr>Wingdings 3</vt:lpstr>
      <vt:lpstr>Integral</vt:lpstr>
      <vt:lpstr>IDEJE ZA MAKETE</vt:lpstr>
      <vt:lpstr>EKOSISTEMI:</vt:lpstr>
      <vt:lpstr>TROPSKI DEŽEVNI GOZD</vt:lpstr>
      <vt:lpstr>PowerPointova predstavitev</vt:lpstr>
      <vt:lpstr>savana</vt:lpstr>
      <vt:lpstr>PowerPointova predstavitev</vt:lpstr>
      <vt:lpstr>puščava</vt:lpstr>
      <vt:lpstr>PowerPointova predstavitev</vt:lpstr>
      <vt:lpstr>POLARNO OBMOČJE</vt:lpstr>
      <vt:lpstr>PowerPointova predstavitev</vt:lpstr>
      <vt:lpstr>PowerPointova predstavitev</vt:lpstr>
      <vt:lpstr>PowerPointova predstavitev</vt:lpstr>
    </vt:vector>
  </TitlesOfParts>
  <Company>ŠCNG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IDEJE ZA MAKETE</dc:title>
  <dc:creator>Helena</dc:creator>
  <cp:lastModifiedBy>Drugi uporabniki</cp:lastModifiedBy>
  <cp:revision>7</cp:revision>
  <dcterms:created xsi:type="dcterms:W3CDTF">2016-12-11T07:00:45Z</dcterms:created>
  <dcterms:modified xsi:type="dcterms:W3CDTF">2019-09-30T10:40:12Z</dcterms:modified>
</cp:coreProperties>
</file>