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3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73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6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82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9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9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2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16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9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5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539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37D4F-4088-4DF4-B6EE-4BC6504F3A87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B4FB3-4CA5-42F9-84C0-13FEFC7CC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0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24684"/>
          </a:xfrm>
        </p:spPr>
        <p:txBody>
          <a:bodyPr/>
          <a:lstStyle/>
          <a:p>
            <a:pPr algn="ctr"/>
            <a:r>
              <a:rPr lang="sl-SI" b="1" dirty="0" smtClean="0">
                <a:solidFill>
                  <a:srgbClr val="FF0000"/>
                </a:solidFill>
              </a:rPr>
              <a:t>REFLEXIVE PRONOUNS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sz="2800" dirty="0" smtClean="0"/>
              <a:t>(POVRATNI OSEBNI ZAIMKI – SB p.30-GTO)</a:t>
            </a:r>
            <a:endParaRPr lang="en-US" sz="2800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560731"/>
              </p:ext>
            </p:extLst>
          </p:nvPr>
        </p:nvGraphicFramePr>
        <p:xfrm>
          <a:off x="838200" y="1672216"/>
          <a:ext cx="10515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/>
                        <a:t>PERSONAL PRONOUNS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dirty="0" smtClean="0"/>
                        <a:t>REFLEXIVE PRONOUNS</a:t>
                      </a:r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I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MYSELF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YOU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YOURSELF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SHE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HERSELF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HE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HIMSELF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IT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/>
                        <a:t>ITSELF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WE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OURSELVES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YOU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YOURSELVES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THEY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800" b="1" dirty="0" smtClean="0">
                          <a:solidFill>
                            <a:srgbClr val="00B050"/>
                          </a:solidFill>
                        </a:rPr>
                        <a:t>THEMSELVES</a:t>
                      </a:r>
                      <a:endParaRPr lang="en-US" sz="28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6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339" y="2296920"/>
            <a:ext cx="10507322" cy="226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70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417" y="470880"/>
            <a:ext cx="11664977" cy="5857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236" y="2169450"/>
            <a:ext cx="11006696" cy="180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3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</Words>
  <Application>Microsoft Office PowerPoint</Application>
  <PresentationFormat>Širokozaslonsko</PresentationFormat>
  <Paragraphs>19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REFLEXIVE PRONOUNS (POVRATNI OSEBNI ZAIMKI – SB p.30-GTO)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Klara - šola</dc:creator>
  <cp:lastModifiedBy>Klara Lukan Žilavec</cp:lastModifiedBy>
  <cp:revision>3</cp:revision>
  <dcterms:created xsi:type="dcterms:W3CDTF">2013-10-15T19:53:37Z</dcterms:created>
  <dcterms:modified xsi:type="dcterms:W3CDTF">2020-09-09T18:45:52Z</dcterms:modified>
</cp:coreProperties>
</file>