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D3B74-B193-4D1F-BA71-297133502E87}" type="datetimeFigureOut">
              <a:rPr lang="sl-SI" smtClean="0"/>
              <a:pPr/>
              <a:t>31. 08. 2020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9DA83-099F-43AD-93D3-72990FCB2D2B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DOMAČE BRANJE, 5. RAZRED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2400" dirty="0">
                <a:latin typeface="+mj-lt"/>
                <a:ea typeface="+mj-ea"/>
                <a:cs typeface="+mj-cs"/>
              </a:rPr>
              <a:t>š</a:t>
            </a:r>
            <a:r>
              <a:rPr lang="sl-SI" sz="2400" dirty="0" smtClean="0">
                <a:latin typeface="+mj-lt"/>
                <a:ea typeface="+mj-ea"/>
                <a:cs typeface="+mj-cs"/>
              </a:rPr>
              <a:t>ol. l. </a:t>
            </a:r>
            <a:r>
              <a:rPr lang="sl-SI" sz="2400" dirty="0" smtClean="0">
                <a:latin typeface="+mj-lt"/>
                <a:ea typeface="+mj-ea"/>
                <a:cs typeface="+mj-cs"/>
              </a:rPr>
              <a:t>2020/21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grada vsebine 4"/>
          <p:cNvSpPr txBox="1">
            <a:spLocks/>
          </p:cNvSpPr>
          <p:nvPr/>
        </p:nvSpPr>
        <p:spPr>
          <a:xfrm>
            <a:off x="179512" y="1628800"/>
            <a:ext cx="4468688" cy="4827533"/>
          </a:xfrm>
          <a:prstGeom prst="rect">
            <a:avLst/>
          </a:prstGeom>
        </p:spPr>
        <p:txBody>
          <a:bodyPr>
            <a:normAutofit fontScale="3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1. </a:t>
            </a:r>
            <a:r>
              <a:rPr lang="sl-SI" sz="6000" dirty="0" smtClean="0"/>
              <a:t>PRIMOŽ SUHODOLČAN – KOŠARKAR NAJ BO</a:t>
            </a: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 </a:t>
            </a: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5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 </a:t>
            </a:r>
            <a:endParaRPr kumimoji="0" lang="en-US" sz="4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2. CARLO COLLODI  ̶  OSTRŽEK</a:t>
            </a: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5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 </a:t>
            </a:r>
            <a:endParaRPr kumimoji="0" lang="en-US" sz="5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lvl="0" indent="-342900">
              <a:lnSpc>
                <a:spcPct val="170000"/>
              </a:lnSpc>
              <a:spcBef>
                <a:spcPct val="20000"/>
              </a:spcBef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3. ASTRID </a:t>
            </a:r>
            <a:r>
              <a:rPr lang="sl-SI" sz="6000" dirty="0"/>
              <a:t>LINDGREN  ̶  </a:t>
            </a: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PIKA NOGAVIČKA</a:t>
            </a: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4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lvl="0" indent="-342900">
              <a:lnSpc>
                <a:spcPct val="170000"/>
              </a:lnSpc>
              <a:spcBef>
                <a:spcPct val="20000"/>
              </a:spcBef>
              <a:defRPr/>
            </a:pP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4. </a:t>
            </a:r>
            <a:r>
              <a:rPr lang="sl-SI" sz="6000" dirty="0" smtClean="0"/>
              <a:t>FRANCE BEVK</a:t>
            </a:r>
            <a:r>
              <a:rPr lang="sl-SI" sz="6000" dirty="0"/>
              <a:t>  ̶  </a:t>
            </a:r>
            <a:r>
              <a:rPr kumimoji="0" lang="sl-SI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LUKEC</a:t>
            </a:r>
            <a:r>
              <a:rPr kumimoji="0" lang="sl-SI" sz="6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IN NJEGOV ŠKOREC</a:t>
            </a: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Ograda vsebine 5"/>
          <p:cNvSpPr txBox="1">
            <a:spLocks/>
          </p:cNvSpPr>
          <p:nvPr/>
        </p:nvSpPr>
        <p:spPr>
          <a:xfrm>
            <a:off x="4860032" y="1628800"/>
            <a:ext cx="4038600" cy="489168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Predvideni datumi preverjanja: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sl-SI" sz="2400" b="1" noProof="0" dirty="0" smtClean="0"/>
              <a:t>Torek</a:t>
            </a: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lang="sl-SI" sz="2400" b="1" noProof="0" dirty="0" smtClean="0"/>
              <a:t>17</a:t>
            </a: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november</a:t>
            </a:r>
            <a:endParaRPr lang="sl-SI" sz="2400" dirty="0"/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sl-SI" sz="2400" b="1" dirty="0" smtClean="0"/>
              <a:t>Torek, 12</a:t>
            </a: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januar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l-SI" sz="2400" b="1" dirty="0" smtClean="0"/>
              <a:t>Torek, 16</a:t>
            </a: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lang="sl-SI" sz="2400" b="1" dirty="0" smtClean="0"/>
              <a:t>marec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l-SI" sz="2400" b="1" dirty="0" smtClean="0"/>
              <a:t>Torek, 11</a:t>
            </a: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maj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C:\Documents and Settings\Nusa\Local Settings\Temporary Internet Files\Content.IE5\BCFZG4JW\MC9000564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9332" y="4717285"/>
            <a:ext cx="1537106" cy="18031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43</Words>
  <Application>Microsoft Office PowerPoint</Application>
  <PresentationFormat>Diaprojekcija na zaslonu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Officeova tema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Žuber</dc:creator>
  <cp:lastModifiedBy>Helena</cp:lastModifiedBy>
  <cp:revision>13</cp:revision>
  <dcterms:created xsi:type="dcterms:W3CDTF">2012-09-02T13:46:50Z</dcterms:created>
  <dcterms:modified xsi:type="dcterms:W3CDTF">2020-08-31T09:27:29Z</dcterms:modified>
</cp:coreProperties>
</file>