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handoutMasterIdLst>
    <p:handoutMasterId r:id="rId15"/>
  </p:handoutMasterIdLst>
  <p:sldIdLst>
    <p:sldId id="257" r:id="rId2"/>
    <p:sldId id="310" r:id="rId3"/>
    <p:sldId id="322" r:id="rId4"/>
    <p:sldId id="323" r:id="rId5"/>
    <p:sldId id="267" r:id="rId6"/>
    <p:sldId id="271" r:id="rId7"/>
    <p:sldId id="324" r:id="rId8"/>
    <p:sldId id="309" r:id="rId9"/>
    <p:sldId id="275" r:id="rId10"/>
    <p:sldId id="325" r:id="rId11"/>
    <p:sldId id="277" r:id="rId12"/>
    <p:sldId id="264" r:id="rId13"/>
  </p:sldIdLst>
  <p:sldSz cx="9144000" cy="6858000" type="screen4x3"/>
  <p:notesSz cx="6889750" cy="100155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C30D"/>
    <a:srgbClr val="C52D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E69AB5-5D31-81ED-B9D7-EF389606AE58}" v="399" dt="2020-09-06T18:33:48.403"/>
    <p1510:client id="{2CFCE308-7FBC-B0BE-B2DB-F9BCEBA01EDC}" v="4" dt="2020-09-11T15:42:21.151"/>
    <p1510:client id="{FBBAC172-94D1-9D68-1616-A0BB66D9B81F}" v="424" dt="2020-09-12T20:39:07.2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Špruk" userId="S::ana.spruk@zgnl.si::aad76f61-fcdd-4a5f-9dba-c33973fdb133" providerId="AD" clId="Web-{FBBAC172-94D1-9D68-1616-A0BB66D9B81F}"/>
    <pc:docChg chg="addSld delSld modSld sldOrd">
      <pc:chgData name="Ana Špruk" userId="S::ana.spruk@zgnl.si::aad76f61-fcdd-4a5f-9dba-c33973fdb133" providerId="AD" clId="Web-{FBBAC172-94D1-9D68-1616-A0BB66D9B81F}" dt="2020-09-12T20:38:58.439" v="413" actId="20577"/>
      <pc:docMkLst>
        <pc:docMk/>
      </pc:docMkLst>
      <pc:sldChg chg="modSp">
        <pc:chgData name="Ana Špruk" userId="S::ana.spruk@zgnl.si::aad76f61-fcdd-4a5f-9dba-c33973fdb133" providerId="AD" clId="Web-{FBBAC172-94D1-9D68-1616-A0BB66D9B81F}" dt="2020-09-12T20:19:49.643" v="2" actId="20577"/>
        <pc:sldMkLst>
          <pc:docMk/>
          <pc:sldMk cId="2053504433" sldId="257"/>
        </pc:sldMkLst>
        <pc:spChg chg="mod">
          <ac:chgData name="Ana Špruk" userId="S::ana.spruk@zgnl.si::aad76f61-fcdd-4a5f-9dba-c33973fdb133" providerId="AD" clId="Web-{FBBAC172-94D1-9D68-1616-A0BB66D9B81F}" dt="2020-09-12T20:19:49.643" v="2" actId="20577"/>
          <ac:spMkLst>
            <pc:docMk/>
            <pc:sldMk cId="2053504433" sldId="257"/>
            <ac:spMk id="3" creationId="{00000000-0000-0000-0000-000000000000}"/>
          </ac:spMkLst>
        </pc:spChg>
      </pc:sldChg>
      <pc:sldChg chg="addSp delSp modSp mod setBg">
        <pc:chgData name="Ana Špruk" userId="S::ana.spruk@zgnl.si::aad76f61-fcdd-4a5f-9dba-c33973fdb133" providerId="AD" clId="Web-{FBBAC172-94D1-9D68-1616-A0BB66D9B81F}" dt="2020-09-12T20:36:18.717" v="367" actId="20577"/>
        <pc:sldMkLst>
          <pc:docMk/>
          <pc:sldMk cId="159356037" sldId="264"/>
        </pc:sldMkLst>
        <pc:spChg chg="mod ord">
          <ac:chgData name="Ana Špruk" userId="S::ana.spruk@zgnl.si::aad76f61-fcdd-4a5f-9dba-c33973fdb133" providerId="AD" clId="Web-{FBBAC172-94D1-9D68-1616-A0BB66D9B81F}" dt="2020-09-12T20:36:18.717" v="367" actId="20577"/>
          <ac:spMkLst>
            <pc:docMk/>
            <pc:sldMk cId="159356037" sldId="264"/>
            <ac:spMk id="3" creationId="{00000000-0000-0000-0000-000000000000}"/>
          </ac:spMkLst>
        </pc:spChg>
        <pc:spChg chg="del">
          <ac:chgData name="Ana Špruk" userId="S::ana.spruk@zgnl.si::aad76f61-fcdd-4a5f-9dba-c33973fdb133" providerId="AD" clId="Web-{FBBAC172-94D1-9D68-1616-A0BB66D9B81F}" dt="2020-09-12T20:35:42.622" v="357"/>
          <ac:spMkLst>
            <pc:docMk/>
            <pc:sldMk cId="159356037" sldId="264"/>
            <ac:spMk id="8" creationId="{00000000-0000-0000-0000-000000000000}"/>
          </ac:spMkLst>
        </pc:spChg>
        <pc:spChg chg="del">
          <ac:chgData name="Ana Špruk" userId="S::ana.spruk@zgnl.si::aad76f61-fcdd-4a5f-9dba-c33973fdb133" providerId="AD" clId="Web-{FBBAC172-94D1-9D68-1616-A0BB66D9B81F}" dt="2020-09-12T20:35:50.404" v="360"/>
          <ac:spMkLst>
            <pc:docMk/>
            <pc:sldMk cId="159356037" sldId="264"/>
            <ac:spMk id="9" creationId="{00000000-0000-0000-0000-000000000000}"/>
          </ac:spMkLst>
        </pc:spChg>
        <pc:spChg chg="del">
          <ac:chgData name="Ana Špruk" userId="S::ana.spruk@zgnl.si::aad76f61-fcdd-4a5f-9dba-c33973fdb133" providerId="AD" clId="Web-{FBBAC172-94D1-9D68-1616-A0BB66D9B81F}" dt="2020-09-12T20:35:45.216" v="358"/>
          <ac:spMkLst>
            <pc:docMk/>
            <pc:sldMk cId="159356037" sldId="264"/>
            <ac:spMk id="10" creationId="{00000000-0000-0000-0000-000000000000}"/>
          </ac:spMkLst>
        </pc:spChg>
        <pc:spChg chg="del">
          <ac:chgData name="Ana Špruk" userId="S::ana.spruk@zgnl.si::aad76f61-fcdd-4a5f-9dba-c33973fdb133" providerId="AD" clId="Web-{FBBAC172-94D1-9D68-1616-A0BB66D9B81F}" dt="2020-09-12T20:35:47.872" v="359"/>
          <ac:spMkLst>
            <pc:docMk/>
            <pc:sldMk cId="159356037" sldId="264"/>
            <ac:spMk id="11" creationId="{00000000-0000-0000-0000-000000000000}"/>
          </ac:spMkLst>
        </pc:spChg>
        <pc:spChg chg="add">
          <ac:chgData name="Ana Špruk" userId="S::ana.spruk@zgnl.si::aad76f61-fcdd-4a5f-9dba-c33973fdb133" providerId="AD" clId="Web-{FBBAC172-94D1-9D68-1616-A0BB66D9B81F}" dt="2020-09-12T20:36:00.232" v="361"/>
          <ac:spMkLst>
            <pc:docMk/>
            <pc:sldMk cId="159356037" sldId="264"/>
            <ac:spMk id="12" creationId="{FAF68CB5-D519-4070-A998-B86F0FBCD10C}"/>
          </ac:spMkLst>
        </pc:spChg>
        <pc:spChg chg="add">
          <ac:chgData name="Ana Špruk" userId="S::ana.spruk@zgnl.si::aad76f61-fcdd-4a5f-9dba-c33973fdb133" providerId="AD" clId="Web-{FBBAC172-94D1-9D68-1616-A0BB66D9B81F}" dt="2020-09-12T20:36:00.232" v="361"/>
          <ac:spMkLst>
            <pc:docMk/>
            <pc:sldMk cId="159356037" sldId="264"/>
            <ac:spMk id="14" creationId="{7586665A-47B3-4AEE-BC94-15D89FF706B3}"/>
          </ac:spMkLst>
        </pc:spChg>
        <pc:picChg chg="mod ord">
          <ac:chgData name="Ana Špruk" userId="S::ana.spruk@zgnl.si::aad76f61-fcdd-4a5f-9dba-c33973fdb133" providerId="AD" clId="Web-{FBBAC172-94D1-9D68-1616-A0BB66D9B81F}" dt="2020-09-12T20:36:00.232" v="361"/>
          <ac:picMkLst>
            <pc:docMk/>
            <pc:sldMk cId="159356037" sldId="264"/>
            <ac:picMk id="4" creationId="{00000000-0000-0000-0000-000000000000}"/>
          </ac:picMkLst>
        </pc:picChg>
        <pc:picChg chg="mod">
          <ac:chgData name="Ana Špruk" userId="S::ana.spruk@zgnl.si::aad76f61-fcdd-4a5f-9dba-c33973fdb133" providerId="AD" clId="Web-{FBBAC172-94D1-9D68-1616-A0BB66D9B81F}" dt="2020-09-12T20:36:00.232" v="361"/>
          <ac:picMkLst>
            <pc:docMk/>
            <pc:sldMk cId="159356037" sldId="264"/>
            <ac:picMk id="5" creationId="{00000000-0000-0000-0000-000000000000}"/>
          </ac:picMkLst>
        </pc:picChg>
        <pc:picChg chg="mod">
          <ac:chgData name="Ana Špruk" userId="S::ana.spruk@zgnl.si::aad76f61-fcdd-4a5f-9dba-c33973fdb133" providerId="AD" clId="Web-{FBBAC172-94D1-9D68-1616-A0BB66D9B81F}" dt="2020-09-12T20:36:00.232" v="361"/>
          <ac:picMkLst>
            <pc:docMk/>
            <pc:sldMk cId="159356037" sldId="264"/>
            <ac:picMk id="6" creationId="{00000000-0000-0000-0000-000000000000}"/>
          </ac:picMkLst>
        </pc:picChg>
        <pc:picChg chg="mod">
          <ac:chgData name="Ana Špruk" userId="S::ana.spruk@zgnl.si::aad76f61-fcdd-4a5f-9dba-c33973fdb133" providerId="AD" clId="Web-{FBBAC172-94D1-9D68-1616-A0BB66D9B81F}" dt="2020-09-12T20:36:00.232" v="361"/>
          <ac:picMkLst>
            <pc:docMk/>
            <pc:sldMk cId="159356037" sldId="264"/>
            <ac:picMk id="7" creationId="{00000000-0000-0000-0000-000000000000}"/>
          </ac:picMkLst>
        </pc:picChg>
      </pc:sldChg>
      <pc:sldChg chg="del">
        <pc:chgData name="Ana Špruk" userId="S::ana.spruk@zgnl.si::aad76f61-fcdd-4a5f-9dba-c33973fdb133" providerId="AD" clId="Web-{FBBAC172-94D1-9D68-1616-A0BB66D9B81F}" dt="2020-09-12T20:19:57.502" v="4"/>
        <pc:sldMkLst>
          <pc:docMk/>
          <pc:sldMk cId="1460659069" sldId="266"/>
        </pc:sldMkLst>
      </pc:sldChg>
      <pc:sldChg chg="addSp delSp modSp">
        <pc:chgData name="Ana Špruk" userId="S::ana.spruk@zgnl.si::aad76f61-fcdd-4a5f-9dba-c33973fdb133" providerId="AD" clId="Web-{FBBAC172-94D1-9D68-1616-A0BB66D9B81F}" dt="2020-09-12T20:24:39.477" v="126" actId="1076"/>
        <pc:sldMkLst>
          <pc:docMk/>
          <pc:sldMk cId="3030917347" sldId="267"/>
        </pc:sldMkLst>
        <pc:spChg chg="mod">
          <ac:chgData name="Ana Špruk" userId="S::ana.spruk@zgnl.si::aad76f61-fcdd-4a5f-9dba-c33973fdb133" providerId="AD" clId="Web-{FBBAC172-94D1-9D68-1616-A0BB66D9B81F}" dt="2020-09-12T20:22:26.552" v="76" actId="20577"/>
          <ac:spMkLst>
            <pc:docMk/>
            <pc:sldMk cId="3030917347" sldId="267"/>
            <ac:spMk id="2" creationId="{00000000-0000-0000-0000-000000000000}"/>
          </ac:spMkLst>
        </pc:spChg>
        <pc:spChg chg="mod">
          <ac:chgData name="Ana Špruk" userId="S::ana.spruk@zgnl.si::aad76f61-fcdd-4a5f-9dba-c33973fdb133" providerId="AD" clId="Web-{FBBAC172-94D1-9D68-1616-A0BB66D9B81F}" dt="2020-09-12T20:24:30.883" v="122" actId="20577"/>
          <ac:spMkLst>
            <pc:docMk/>
            <pc:sldMk cId="3030917347" sldId="267"/>
            <ac:spMk id="3" creationId="{00000000-0000-0000-0000-000000000000}"/>
          </ac:spMkLst>
        </pc:spChg>
        <pc:picChg chg="add mod">
          <ac:chgData name="Ana Špruk" userId="S::ana.spruk@zgnl.si::aad76f61-fcdd-4a5f-9dba-c33973fdb133" providerId="AD" clId="Web-{FBBAC172-94D1-9D68-1616-A0BB66D9B81F}" dt="2020-09-12T20:24:39.477" v="126" actId="1076"/>
          <ac:picMkLst>
            <pc:docMk/>
            <pc:sldMk cId="3030917347" sldId="267"/>
            <ac:picMk id="4" creationId="{6EE57DEF-9975-41FA-8334-BBD258CE4833}"/>
          </ac:picMkLst>
        </pc:picChg>
        <pc:picChg chg="del mod">
          <ac:chgData name="Ana Špruk" userId="S::ana.spruk@zgnl.si::aad76f61-fcdd-4a5f-9dba-c33973fdb133" providerId="AD" clId="Web-{FBBAC172-94D1-9D68-1616-A0BB66D9B81F}" dt="2020-09-12T20:24:10.742" v="114"/>
          <ac:picMkLst>
            <pc:docMk/>
            <pc:sldMk cId="3030917347" sldId="267"/>
            <ac:picMk id="13" creationId="{00000000-0000-0000-0000-000000000000}"/>
          </ac:picMkLst>
        </pc:picChg>
        <pc:picChg chg="del mod">
          <ac:chgData name="Ana Špruk" userId="S::ana.spruk@zgnl.si::aad76f61-fcdd-4a5f-9dba-c33973fdb133" providerId="AD" clId="Web-{FBBAC172-94D1-9D68-1616-A0BB66D9B81F}" dt="2020-09-12T20:24:04.460" v="110"/>
          <ac:picMkLst>
            <pc:docMk/>
            <pc:sldMk cId="3030917347" sldId="267"/>
            <ac:picMk id="14" creationId="{00000000-0000-0000-0000-000000000000}"/>
          </ac:picMkLst>
        </pc:picChg>
      </pc:sldChg>
      <pc:sldChg chg="addSp delSp modSp del">
        <pc:chgData name="Ana Špruk" userId="S::ana.spruk@zgnl.si::aad76f61-fcdd-4a5f-9dba-c33973fdb133" providerId="AD" clId="Web-{FBBAC172-94D1-9D68-1616-A0BB66D9B81F}" dt="2020-09-12T20:23:50.663" v="108"/>
        <pc:sldMkLst>
          <pc:docMk/>
          <pc:sldMk cId="1804215473" sldId="268"/>
        </pc:sldMkLst>
        <pc:spChg chg="mod">
          <ac:chgData name="Ana Špruk" userId="S::ana.spruk@zgnl.si::aad76f61-fcdd-4a5f-9dba-c33973fdb133" providerId="AD" clId="Web-{FBBAC172-94D1-9D68-1616-A0BB66D9B81F}" dt="2020-09-12T20:23:18.319" v="96" actId="20577"/>
          <ac:spMkLst>
            <pc:docMk/>
            <pc:sldMk cId="1804215473" sldId="268"/>
            <ac:spMk id="3" creationId="{00000000-0000-0000-0000-000000000000}"/>
          </ac:spMkLst>
        </pc:spChg>
        <pc:spChg chg="add del mod">
          <ac:chgData name="Ana Špruk" userId="S::ana.spruk@zgnl.si::aad76f61-fcdd-4a5f-9dba-c33973fdb133" providerId="AD" clId="Web-{FBBAC172-94D1-9D68-1616-A0BB66D9B81F}" dt="2020-09-12T20:23:04.287" v="93"/>
          <ac:spMkLst>
            <pc:docMk/>
            <pc:sldMk cId="1804215473" sldId="268"/>
            <ac:spMk id="7" creationId="{34EB544D-CD45-4958-A85F-1FC80107C565}"/>
          </ac:spMkLst>
        </pc:spChg>
        <pc:picChg chg="del">
          <ac:chgData name="Ana Špruk" userId="S::ana.spruk@zgnl.si::aad76f61-fcdd-4a5f-9dba-c33973fdb133" providerId="AD" clId="Web-{FBBAC172-94D1-9D68-1616-A0BB66D9B81F}" dt="2020-09-12T20:22:54.693" v="92"/>
          <ac:picMkLst>
            <pc:docMk/>
            <pc:sldMk cId="1804215473" sldId="268"/>
            <ac:picMk id="4" creationId="{00000000-0000-0000-0000-000000000000}"/>
          </ac:picMkLst>
        </pc:picChg>
        <pc:picChg chg="del">
          <ac:chgData name="Ana Špruk" userId="S::ana.spruk@zgnl.si::aad76f61-fcdd-4a5f-9dba-c33973fdb133" providerId="AD" clId="Web-{FBBAC172-94D1-9D68-1616-A0BB66D9B81F}" dt="2020-09-12T20:23:37.913" v="105"/>
          <ac:picMkLst>
            <pc:docMk/>
            <pc:sldMk cId="1804215473" sldId="268"/>
            <ac:picMk id="5" creationId="{00000000-0000-0000-0000-000000000000}"/>
          </ac:picMkLst>
        </pc:picChg>
      </pc:sldChg>
      <pc:sldChg chg="addSp delSp modSp mod setBg">
        <pc:chgData name="Ana Špruk" userId="S::ana.spruk@zgnl.si::aad76f61-fcdd-4a5f-9dba-c33973fdb133" providerId="AD" clId="Web-{FBBAC172-94D1-9D68-1616-A0BB66D9B81F}" dt="2020-09-12T20:32:12.660" v="270" actId="20577"/>
        <pc:sldMkLst>
          <pc:docMk/>
          <pc:sldMk cId="2685483039" sldId="271"/>
        </pc:sldMkLst>
        <pc:spChg chg="mod">
          <ac:chgData name="Ana Špruk" userId="S::ana.spruk@zgnl.si::aad76f61-fcdd-4a5f-9dba-c33973fdb133" providerId="AD" clId="Web-{FBBAC172-94D1-9D68-1616-A0BB66D9B81F}" dt="2020-09-12T20:31:34.549" v="238" actId="14100"/>
          <ac:spMkLst>
            <pc:docMk/>
            <pc:sldMk cId="2685483039" sldId="271"/>
            <ac:spMk id="2" creationId="{00000000-0000-0000-0000-000000000000}"/>
          </ac:spMkLst>
        </pc:spChg>
        <pc:spChg chg="mod">
          <ac:chgData name="Ana Špruk" userId="S::ana.spruk@zgnl.si::aad76f61-fcdd-4a5f-9dba-c33973fdb133" providerId="AD" clId="Web-{FBBAC172-94D1-9D68-1616-A0BB66D9B81F}" dt="2020-09-12T20:32:12.660" v="270" actId="20577"/>
          <ac:spMkLst>
            <pc:docMk/>
            <pc:sldMk cId="2685483039" sldId="271"/>
            <ac:spMk id="3" creationId="{00000000-0000-0000-0000-000000000000}"/>
          </ac:spMkLst>
        </pc:spChg>
        <pc:spChg chg="del">
          <ac:chgData name="Ana Špruk" userId="S::ana.spruk@zgnl.si::aad76f61-fcdd-4a5f-9dba-c33973fdb133" providerId="AD" clId="Web-{FBBAC172-94D1-9D68-1616-A0BB66D9B81F}" dt="2020-09-12T20:31:00.361" v="236"/>
          <ac:spMkLst>
            <pc:docMk/>
            <pc:sldMk cId="2685483039" sldId="271"/>
            <ac:spMk id="6" creationId="{00000000-0000-0000-0000-000000000000}"/>
          </ac:spMkLst>
        </pc:spChg>
        <pc:spChg chg="mod">
          <ac:chgData name="Ana Špruk" userId="S::ana.spruk@zgnl.si::aad76f61-fcdd-4a5f-9dba-c33973fdb133" providerId="AD" clId="Web-{FBBAC172-94D1-9D68-1616-A0BB66D9B81F}" dt="2020-09-12T20:29:00.859" v="183" actId="20577"/>
          <ac:spMkLst>
            <pc:docMk/>
            <pc:sldMk cId="2685483039" sldId="271"/>
            <ac:spMk id="7" creationId="{00000000-0000-0000-0000-000000000000}"/>
          </ac:spMkLst>
        </pc:spChg>
        <pc:spChg chg="add">
          <ac:chgData name="Ana Špruk" userId="S::ana.spruk@zgnl.si::aad76f61-fcdd-4a5f-9dba-c33973fdb133" providerId="AD" clId="Web-{FBBAC172-94D1-9D68-1616-A0BB66D9B81F}" dt="2020-09-12T20:31:07.940" v="237"/>
          <ac:spMkLst>
            <pc:docMk/>
            <pc:sldMk cId="2685483039" sldId="271"/>
            <ac:spMk id="72" creationId="{B9E248E0-55F8-4E45-A07F-B49E0EEA97ED}"/>
          </ac:spMkLst>
        </pc:spChg>
        <pc:spChg chg="add">
          <ac:chgData name="Ana Špruk" userId="S::ana.spruk@zgnl.si::aad76f61-fcdd-4a5f-9dba-c33973fdb133" providerId="AD" clId="Web-{FBBAC172-94D1-9D68-1616-A0BB66D9B81F}" dt="2020-09-12T20:31:07.940" v="237"/>
          <ac:spMkLst>
            <pc:docMk/>
            <pc:sldMk cId="2685483039" sldId="271"/>
            <ac:spMk id="74" creationId="{311F016A-A753-449B-9EA6-322199B7119E}"/>
          </ac:spMkLst>
        </pc:spChg>
        <pc:picChg chg="del">
          <ac:chgData name="Ana Špruk" userId="S::ana.spruk@zgnl.si::aad76f61-fcdd-4a5f-9dba-c33973fdb133" providerId="AD" clId="Web-{FBBAC172-94D1-9D68-1616-A0BB66D9B81F}" dt="2020-09-12T20:29:12.656" v="191"/>
          <ac:picMkLst>
            <pc:docMk/>
            <pc:sldMk cId="2685483039" sldId="271"/>
            <ac:picMk id="4" creationId="{00000000-0000-0000-0000-000000000000}"/>
          </ac:picMkLst>
        </pc:picChg>
        <pc:picChg chg="del">
          <ac:chgData name="Ana Špruk" userId="S::ana.spruk@zgnl.si::aad76f61-fcdd-4a5f-9dba-c33973fdb133" providerId="AD" clId="Web-{FBBAC172-94D1-9D68-1616-A0BB66D9B81F}" dt="2020-09-12T20:29:12.656" v="190"/>
          <ac:picMkLst>
            <pc:docMk/>
            <pc:sldMk cId="2685483039" sldId="271"/>
            <ac:picMk id="5" creationId="{00000000-0000-0000-0000-000000000000}"/>
          </ac:picMkLst>
        </pc:picChg>
        <pc:picChg chg="mod ord">
          <ac:chgData name="Ana Špruk" userId="S::ana.spruk@zgnl.si::aad76f61-fcdd-4a5f-9dba-c33973fdb133" providerId="AD" clId="Web-{FBBAC172-94D1-9D68-1616-A0BB66D9B81F}" dt="2020-09-12T20:31:07.940" v="237"/>
          <ac:picMkLst>
            <pc:docMk/>
            <pc:sldMk cId="2685483039" sldId="271"/>
            <ac:picMk id="4098" creationId="{00000000-0000-0000-0000-000000000000}"/>
          </ac:picMkLst>
        </pc:picChg>
        <pc:picChg chg="mod">
          <ac:chgData name="Ana Špruk" userId="S::ana.spruk@zgnl.si::aad76f61-fcdd-4a5f-9dba-c33973fdb133" providerId="AD" clId="Web-{FBBAC172-94D1-9D68-1616-A0BB66D9B81F}" dt="2020-09-12T20:31:07.940" v="237"/>
          <ac:picMkLst>
            <pc:docMk/>
            <pc:sldMk cId="2685483039" sldId="271"/>
            <ac:picMk id="4099" creationId="{00000000-0000-0000-0000-000000000000}"/>
          </ac:picMkLst>
        </pc:picChg>
      </pc:sldChg>
      <pc:sldChg chg="delSp modSp del">
        <pc:chgData name="Ana Špruk" userId="S::ana.spruk@zgnl.si::aad76f61-fcdd-4a5f-9dba-c33973fdb133" providerId="AD" clId="Web-{FBBAC172-94D1-9D68-1616-A0BB66D9B81F}" dt="2020-09-12T20:22:11.318" v="72"/>
        <pc:sldMkLst>
          <pc:docMk/>
          <pc:sldMk cId="3542858793" sldId="273"/>
        </pc:sldMkLst>
        <pc:spChg chg="mod">
          <ac:chgData name="Ana Špruk" userId="S::ana.spruk@zgnl.si::aad76f61-fcdd-4a5f-9dba-c33973fdb133" providerId="AD" clId="Web-{FBBAC172-94D1-9D68-1616-A0BB66D9B81F}" dt="2020-09-12T20:20:38.753" v="27" actId="20577"/>
          <ac:spMkLst>
            <pc:docMk/>
            <pc:sldMk cId="3542858793" sldId="273"/>
            <ac:spMk id="3" creationId="{00000000-0000-0000-0000-000000000000}"/>
          </ac:spMkLst>
        </pc:spChg>
        <pc:spChg chg="mod">
          <ac:chgData name="Ana Špruk" userId="S::ana.spruk@zgnl.si::aad76f61-fcdd-4a5f-9dba-c33973fdb133" providerId="AD" clId="Web-{FBBAC172-94D1-9D68-1616-A0BB66D9B81F}" dt="2020-09-12T20:21:16.066" v="41" actId="20577"/>
          <ac:spMkLst>
            <pc:docMk/>
            <pc:sldMk cId="3542858793" sldId="273"/>
            <ac:spMk id="6" creationId="{00000000-0000-0000-0000-000000000000}"/>
          </ac:spMkLst>
        </pc:spChg>
        <pc:spChg chg="mod">
          <ac:chgData name="Ana Špruk" userId="S::ana.spruk@zgnl.si::aad76f61-fcdd-4a5f-9dba-c33973fdb133" providerId="AD" clId="Web-{FBBAC172-94D1-9D68-1616-A0BB66D9B81F}" dt="2020-09-12T20:21:50.895" v="62" actId="20577"/>
          <ac:spMkLst>
            <pc:docMk/>
            <pc:sldMk cId="3542858793" sldId="273"/>
            <ac:spMk id="7" creationId="{00000000-0000-0000-0000-000000000000}"/>
          </ac:spMkLst>
        </pc:spChg>
        <pc:picChg chg="del">
          <ac:chgData name="Ana Špruk" userId="S::ana.spruk@zgnl.si::aad76f61-fcdd-4a5f-9dba-c33973fdb133" providerId="AD" clId="Web-{FBBAC172-94D1-9D68-1616-A0BB66D9B81F}" dt="2020-09-12T20:22:02.630" v="69"/>
          <ac:picMkLst>
            <pc:docMk/>
            <pc:sldMk cId="3542858793" sldId="273"/>
            <ac:picMk id="8" creationId="{00000000-0000-0000-0000-000000000000}"/>
          </ac:picMkLst>
        </pc:picChg>
        <pc:picChg chg="del">
          <ac:chgData name="Ana Špruk" userId="S::ana.spruk@zgnl.si::aad76f61-fcdd-4a5f-9dba-c33973fdb133" providerId="AD" clId="Web-{FBBAC172-94D1-9D68-1616-A0BB66D9B81F}" dt="2020-09-12T20:21:00.722" v="37"/>
          <ac:picMkLst>
            <pc:docMk/>
            <pc:sldMk cId="3542858793" sldId="273"/>
            <ac:picMk id="9" creationId="{00000000-0000-0000-0000-000000000000}"/>
          </ac:picMkLst>
        </pc:picChg>
        <pc:picChg chg="del">
          <ac:chgData name="Ana Špruk" userId="S::ana.spruk@zgnl.si::aad76f61-fcdd-4a5f-9dba-c33973fdb133" providerId="AD" clId="Web-{FBBAC172-94D1-9D68-1616-A0BB66D9B81F}" dt="2020-09-12T20:20:50.660" v="34"/>
          <ac:picMkLst>
            <pc:docMk/>
            <pc:sldMk cId="3542858793" sldId="273"/>
            <ac:picMk id="10" creationId="{00000000-0000-0000-0000-000000000000}"/>
          </ac:picMkLst>
        </pc:picChg>
      </pc:sldChg>
      <pc:sldChg chg="addSp delSp modSp mod setBg">
        <pc:chgData name="Ana Špruk" userId="S::ana.spruk@zgnl.si::aad76f61-fcdd-4a5f-9dba-c33973fdb133" providerId="AD" clId="Web-{FBBAC172-94D1-9D68-1616-A0BB66D9B81F}" dt="2020-09-12T20:34:26.042" v="319"/>
        <pc:sldMkLst>
          <pc:docMk/>
          <pc:sldMk cId="472571762" sldId="275"/>
        </pc:sldMkLst>
        <pc:spChg chg="mod">
          <ac:chgData name="Ana Špruk" userId="S::ana.spruk@zgnl.si::aad76f61-fcdd-4a5f-9dba-c33973fdb133" providerId="AD" clId="Web-{FBBAC172-94D1-9D68-1616-A0BB66D9B81F}" dt="2020-09-12T20:34:26.042" v="319"/>
          <ac:spMkLst>
            <pc:docMk/>
            <pc:sldMk cId="472571762" sldId="275"/>
            <ac:spMk id="2" creationId="{00000000-0000-0000-0000-000000000000}"/>
          </ac:spMkLst>
        </pc:spChg>
        <pc:spChg chg="mod">
          <ac:chgData name="Ana Špruk" userId="S::ana.spruk@zgnl.si::aad76f61-fcdd-4a5f-9dba-c33973fdb133" providerId="AD" clId="Web-{FBBAC172-94D1-9D68-1616-A0BB66D9B81F}" dt="2020-09-12T20:34:26.042" v="319"/>
          <ac:spMkLst>
            <pc:docMk/>
            <pc:sldMk cId="472571762" sldId="275"/>
            <ac:spMk id="3" creationId="{00000000-0000-0000-0000-000000000000}"/>
          </ac:spMkLst>
        </pc:spChg>
        <pc:spChg chg="mod">
          <ac:chgData name="Ana Špruk" userId="S::ana.spruk@zgnl.si::aad76f61-fcdd-4a5f-9dba-c33973fdb133" providerId="AD" clId="Web-{FBBAC172-94D1-9D68-1616-A0BB66D9B81F}" dt="2020-09-12T20:33:12.322" v="274" actId="20577"/>
          <ac:spMkLst>
            <pc:docMk/>
            <pc:sldMk cId="472571762" sldId="275"/>
            <ac:spMk id="5" creationId="{00000000-0000-0000-0000-000000000000}"/>
          </ac:spMkLst>
        </pc:spChg>
        <pc:spChg chg="mod">
          <ac:chgData name="Ana Špruk" userId="S::ana.spruk@zgnl.si::aad76f61-fcdd-4a5f-9dba-c33973fdb133" providerId="AD" clId="Web-{FBBAC172-94D1-9D68-1616-A0BB66D9B81F}" dt="2020-09-12T20:33:23.260" v="282" actId="20577"/>
          <ac:spMkLst>
            <pc:docMk/>
            <pc:sldMk cId="472571762" sldId="275"/>
            <ac:spMk id="6" creationId="{00000000-0000-0000-0000-000000000000}"/>
          </ac:spMkLst>
        </pc:spChg>
        <pc:spChg chg="add">
          <ac:chgData name="Ana Špruk" userId="S::ana.spruk@zgnl.si::aad76f61-fcdd-4a5f-9dba-c33973fdb133" providerId="AD" clId="Web-{FBBAC172-94D1-9D68-1616-A0BB66D9B81F}" dt="2020-09-12T20:34:26.042" v="319"/>
          <ac:spMkLst>
            <pc:docMk/>
            <pc:sldMk cId="472571762" sldId="275"/>
            <ac:spMk id="71" creationId="{F4C0B10B-D2C4-4A54-AFAD-3D27DF88BB37}"/>
          </ac:spMkLst>
        </pc:spChg>
        <pc:grpChg chg="add">
          <ac:chgData name="Ana Špruk" userId="S::ana.spruk@zgnl.si::aad76f61-fcdd-4a5f-9dba-c33973fdb133" providerId="AD" clId="Web-{FBBAC172-94D1-9D68-1616-A0BB66D9B81F}" dt="2020-09-12T20:34:26.042" v="319"/>
          <ac:grpSpMkLst>
            <pc:docMk/>
            <pc:sldMk cId="472571762" sldId="275"/>
            <ac:grpSpMk id="73" creationId="{B6BADB90-C74B-40D6-86DC-503F65FCE8DC}"/>
          </ac:grpSpMkLst>
        </pc:grpChg>
        <pc:picChg chg="del">
          <ac:chgData name="Ana Špruk" userId="S::ana.spruk@zgnl.si::aad76f61-fcdd-4a5f-9dba-c33973fdb133" providerId="AD" clId="Web-{FBBAC172-94D1-9D68-1616-A0BB66D9B81F}" dt="2020-09-12T20:33:59.183" v="315"/>
          <ac:picMkLst>
            <pc:docMk/>
            <pc:sldMk cId="472571762" sldId="275"/>
            <ac:picMk id="7" creationId="{00000000-0000-0000-0000-000000000000}"/>
          </ac:picMkLst>
        </pc:picChg>
        <pc:picChg chg="mod">
          <ac:chgData name="Ana Špruk" userId="S::ana.spruk@zgnl.si::aad76f61-fcdd-4a5f-9dba-c33973fdb133" providerId="AD" clId="Web-{FBBAC172-94D1-9D68-1616-A0BB66D9B81F}" dt="2020-09-12T20:34:26.042" v="319"/>
          <ac:picMkLst>
            <pc:docMk/>
            <pc:sldMk cId="472571762" sldId="275"/>
            <ac:picMk id="7170" creationId="{00000000-0000-0000-0000-000000000000}"/>
          </ac:picMkLst>
        </pc:picChg>
      </pc:sldChg>
      <pc:sldChg chg="addSp modSp mod setBg">
        <pc:chgData name="Ana Špruk" userId="S::ana.spruk@zgnl.si::aad76f61-fcdd-4a5f-9dba-c33973fdb133" providerId="AD" clId="Web-{FBBAC172-94D1-9D68-1616-A0BB66D9B81F}" dt="2020-09-12T20:35:11.637" v="333" actId="20577"/>
        <pc:sldMkLst>
          <pc:docMk/>
          <pc:sldMk cId="351595178" sldId="277"/>
        </pc:sldMkLst>
        <pc:spChg chg="mod">
          <ac:chgData name="Ana Špruk" userId="S::ana.spruk@zgnl.si::aad76f61-fcdd-4a5f-9dba-c33973fdb133" providerId="AD" clId="Web-{FBBAC172-94D1-9D68-1616-A0BB66D9B81F}" dt="2020-09-12T20:34:34.589" v="320"/>
          <ac:spMkLst>
            <pc:docMk/>
            <pc:sldMk cId="351595178" sldId="277"/>
            <ac:spMk id="2" creationId="{00000000-0000-0000-0000-000000000000}"/>
          </ac:spMkLst>
        </pc:spChg>
        <pc:spChg chg="mod">
          <ac:chgData name="Ana Špruk" userId="S::ana.spruk@zgnl.si::aad76f61-fcdd-4a5f-9dba-c33973fdb133" providerId="AD" clId="Web-{FBBAC172-94D1-9D68-1616-A0BB66D9B81F}" dt="2020-09-12T20:35:11.637" v="333" actId="20577"/>
          <ac:spMkLst>
            <pc:docMk/>
            <pc:sldMk cId="351595178" sldId="277"/>
            <ac:spMk id="3" creationId="{00000000-0000-0000-0000-000000000000}"/>
          </ac:spMkLst>
        </pc:spChg>
        <pc:spChg chg="add">
          <ac:chgData name="Ana Špruk" userId="S::ana.spruk@zgnl.si::aad76f61-fcdd-4a5f-9dba-c33973fdb133" providerId="AD" clId="Web-{FBBAC172-94D1-9D68-1616-A0BB66D9B81F}" dt="2020-09-12T20:34:34.589" v="320"/>
          <ac:spMkLst>
            <pc:docMk/>
            <pc:sldMk cId="351595178" sldId="277"/>
            <ac:spMk id="71" creationId="{CD5D3CE8-6534-4899-B698-BB3C6848EC43}"/>
          </ac:spMkLst>
        </pc:spChg>
        <pc:grpChg chg="add">
          <ac:chgData name="Ana Špruk" userId="S::ana.spruk@zgnl.si::aad76f61-fcdd-4a5f-9dba-c33973fdb133" providerId="AD" clId="Web-{FBBAC172-94D1-9D68-1616-A0BB66D9B81F}" dt="2020-09-12T20:34:34.589" v="320"/>
          <ac:grpSpMkLst>
            <pc:docMk/>
            <pc:sldMk cId="351595178" sldId="277"/>
            <ac:grpSpMk id="73" creationId="{6C313485-7BF2-43EA-9239-5BAA3034392D}"/>
          </ac:grpSpMkLst>
        </pc:grpChg>
        <pc:picChg chg="mod">
          <ac:chgData name="Ana Špruk" userId="S::ana.spruk@zgnl.si::aad76f61-fcdd-4a5f-9dba-c33973fdb133" providerId="AD" clId="Web-{FBBAC172-94D1-9D68-1616-A0BB66D9B81F}" dt="2020-09-12T20:34:34.589" v="320"/>
          <ac:picMkLst>
            <pc:docMk/>
            <pc:sldMk cId="351595178" sldId="277"/>
            <ac:picMk id="5" creationId="{00000000-0000-0000-0000-000000000000}"/>
          </ac:picMkLst>
        </pc:picChg>
        <pc:picChg chg="mod">
          <ac:chgData name="Ana Špruk" userId="S::ana.spruk@zgnl.si::aad76f61-fcdd-4a5f-9dba-c33973fdb133" providerId="AD" clId="Web-{FBBAC172-94D1-9D68-1616-A0BB66D9B81F}" dt="2020-09-12T20:34:34.589" v="320"/>
          <ac:picMkLst>
            <pc:docMk/>
            <pc:sldMk cId="351595178" sldId="277"/>
            <ac:picMk id="9218" creationId="{00000000-0000-0000-0000-000000000000}"/>
          </ac:picMkLst>
        </pc:picChg>
        <pc:cxnChg chg="add">
          <ac:chgData name="Ana Špruk" userId="S::ana.spruk@zgnl.si::aad76f61-fcdd-4a5f-9dba-c33973fdb133" providerId="AD" clId="Web-{FBBAC172-94D1-9D68-1616-A0BB66D9B81F}" dt="2020-09-12T20:34:34.589" v="320"/>
          <ac:cxnSpMkLst>
            <pc:docMk/>
            <pc:sldMk cId="351595178" sldId="277"/>
            <ac:cxnSpMk id="80" creationId="{14F95C68-AB6E-4C79-8764-E43667ACD6E6}"/>
          </ac:cxnSpMkLst>
        </pc:cxnChg>
      </pc:sldChg>
      <pc:sldChg chg="del">
        <pc:chgData name="Ana Špruk" userId="S::ana.spruk@zgnl.si::aad76f61-fcdd-4a5f-9dba-c33973fdb133" providerId="AD" clId="Web-{FBBAC172-94D1-9D68-1616-A0BB66D9B81F}" dt="2020-09-12T20:26:50.606" v="157"/>
        <pc:sldMkLst>
          <pc:docMk/>
          <pc:sldMk cId="1615096444" sldId="278"/>
        </pc:sldMkLst>
      </pc:sldChg>
      <pc:sldChg chg="del">
        <pc:chgData name="Ana Špruk" userId="S::ana.spruk@zgnl.si::aad76f61-fcdd-4a5f-9dba-c33973fdb133" providerId="AD" clId="Web-{FBBAC172-94D1-9D68-1616-A0BB66D9B81F}" dt="2020-09-12T20:26:50.606" v="156"/>
        <pc:sldMkLst>
          <pc:docMk/>
          <pc:sldMk cId="3089881827" sldId="279"/>
        </pc:sldMkLst>
      </pc:sldChg>
      <pc:sldChg chg="del">
        <pc:chgData name="Ana Špruk" userId="S::ana.spruk@zgnl.si::aad76f61-fcdd-4a5f-9dba-c33973fdb133" providerId="AD" clId="Web-{FBBAC172-94D1-9D68-1616-A0BB66D9B81F}" dt="2020-09-12T20:26:50.606" v="154"/>
        <pc:sldMkLst>
          <pc:docMk/>
          <pc:sldMk cId="2847246916" sldId="280"/>
        </pc:sldMkLst>
      </pc:sldChg>
      <pc:sldChg chg="del">
        <pc:chgData name="Ana Špruk" userId="S::ana.spruk@zgnl.si::aad76f61-fcdd-4a5f-9dba-c33973fdb133" providerId="AD" clId="Web-{FBBAC172-94D1-9D68-1616-A0BB66D9B81F}" dt="2020-09-12T20:26:50.606" v="155"/>
        <pc:sldMkLst>
          <pc:docMk/>
          <pc:sldMk cId="2962090113" sldId="281"/>
        </pc:sldMkLst>
      </pc:sldChg>
      <pc:sldChg chg="del">
        <pc:chgData name="Ana Špruk" userId="S::ana.spruk@zgnl.si::aad76f61-fcdd-4a5f-9dba-c33973fdb133" providerId="AD" clId="Web-{FBBAC172-94D1-9D68-1616-A0BB66D9B81F}" dt="2020-09-12T20:26:50.606" v="153"/>
        <pc:sldMkLst>
          <pc:docMk/>
          <pc:sldMk cId="1083327643" sldId="282"/>
        </pc:sldMkLst>
      </pc:sldChg>
      <pc:sldChg chg="del">
        <pc:chgData name="Ana Špruk" userId="S::ana.spruk@zgnl.si::aad76f61-fcdd-4a5f-9dba-c33973fdb133" providerId="AD" clId="Web-{FBBAC172-94D1-9D68-1616-A0BB66D9B81F}" dt="2020-09-12T20:26:50.606" v="152"/>
        <pc:sldMkLst>
          <pc:docMk/>
          <pc:sldMk cId="1291095171" sldId="283"/>
        </pc:sldMkLst>
      </pc:sldChg>
      <pc:sldChg chg="del">
        <pc:chgData name="Ana Špruk" userId="S::ana.spruk@zgnl.si::aad76f61-fcdd-4a5f-9dba-c33973fdb133" providerId="AD" clId="Web-{FBBAC172-94D1-9D68-1616-A0BB66D9B81F}" dt="2020-09-12T20:26:50.606" v="158"/>
        <pc:sldMkLst>
          <pc:docMk/>
          <pc:sldMk cId="1454248558" sldId="284"/>
        </pc:sldMkLst>
      </pc:sldChg>
      <pc:sldChg chg="del">
        <pc:chgData name="Ana Špruk" userId="S::ana.spruk@zgnl.si::aad76f61-fcdd-4a5f-9dba-c33973fdb133" providerId="AD" clId="Web-{FBBAC172-94D1-9D68-1616-A0BB66D9B81F}" dt="2020-09-12T20:25:49.871" v="137"/>
        <pc:sldMkLst>
          <pc:docMk/>
          <pc:sldMk cId="1742044740" sldId="286"/>
        </pc:sldMkLst>
      </pc:sldChg>
      <pc:sldChg chg="del">
        <pc:chgData name="Ana Špruk" userId="S::ana.spruk@zgnl.si::aad76f61-fcdd-4a5f-9dba-c33973fdb133" providerId="AD" clId="Web-{FBBAC172-94D1-9D68-1616-A0BB66D9B81F}" dt="2020-09-12T20:25:47.777" v="136"/>
        <pc:sldMkLst>
          <pc:docMk/>
          <pc:sldMk cId="276366613" sldId="287"/>
        </pc:sldMkLst>
      </pc:sldChg>
      <pc:sldChg chg="del">
        <pc:chgData name="Ana Špruk" userId="S::ana.spruk@zgnl.si::aad76f61-fcdd-4a5f-9dba-c33973fdb133" providerId="AD" clId="Web-{FBBAC172-94D1-9D68-1616-A0BB66D9B81F}" dt="2020-09-12T20:26:50.606" v="151"/>
        <pc:sldMkLst>
          <pc:docMk/>
          <pc:sldMk cId="3973909244" sldId="288"/>
        </pc:sldMkLst>
      </pc:sldChg>
      <pc:sldChg chg="del">
        <pc:chgData name="Ana Špruk" userId="S::ana.spruk@zgnl.si::aad76f61-fcdd-4a5f-9dba-c33973fdb133" providerId="AD" clId="Web-{FBBAC172-94D1-9D68-1616-A0BB66D9B81F}" dt="2020-09-12T20:25:04.946" v="130"/>
        <pc:sldMkLst>
          <pc:docMk/>
          <pc:sldMk cId="1005105610" sldId="290"/>
        </pc:sldMkLst>
      </pc:sldChg>
      <pc:sldChg chg="del">
        <pc:chgData name="Ana Špruk" userId="S::ana.spruk@zgnl.si::aad76f61-fcdd-4a5f-9dba-c33973fdb133" providerId="AD" clId="Web-{FBBAC172-94D1-9D68-1616-A0BB66D9B81F}" dt="2020-09-12T20:25:42.480" v="134"/>
        <pc:sldMkLst>
          <pc:docMk/>
          <pc:sldMk cId="2256460909" sldId="291"/>
        </pc:sldMkLst>
      </pc:sldChg>
      <pc:sldChg chg="del">
        <pc:chgData name="Ana Špruk" userId="S::ana.spruk@zgnl.si::aad76f61-fcdd-4a5f-9dba-c33973fdb133" providerId="AD" clId="Web-{FBBAC172-94D1-9D68-1616-A0BB66D9B81F}" dt="2020-09-12T20:26:50.606" v="150"/>
        <pc:sldMkLst>
          <pc:docMk/>
          <pc:sldMk cId="775283127" sldId="294"/>
        </pc:sldMkLst>
      </pc:sldChg>
      <pc:sldChg chg="del">
        <pc:chgData name="Ana Špruk" userId="S::ana.spruk@zgnl.si::aad76f61-fcdd-4a5f-9dba-c33973fdb133" providerId="AD" clId="Web-{FBBAC172-94D1-9D68-1616-A0BB66D9B81F}" dt="2020-09-12T20:26:50.606" v="148"/>
        <pc:sldMkLst>
          <pc:docMk/>
          <pc:sldMk cId="3264615384" sldId="295"/>
        </pc:sldMkLst>
      </pc:sldChg>
      <pc:sldChg chg="del">
        <pc:chgData name="Ana Špruk" userId="S::ana.spruk@zgnl.si::aad76f61-fcdd-4a5f-9dba-c33973fdb133" providerId="AD" clId="Web-{FBBAC172-94D1-9D68-1616-A0BB66D9B81F}" dt="2020-09-12T20:26:50.606" v="149"/>
        <pc:sldMkLst>
          <pc:docMk/>
          <pc:sldMk cId="3047820046" sldId="296"/>
        </pc:sldMkLst>
      </pc:sldChg>
      <pc:sldChg chg="del">
        <pc:chgData name="Ana Špruk" userId="S::ana.spruk@zgnl.si::aad76f61-fcdd-4a5f-9dba-c33973fdb133" providerId="AD" clId="Web-{FBBAC172-94D1-9D68-1616-A0BB66D9B81F}" dt="2020-09-12T20:26:32.575" v="147"/>
        <pc:sldMkLst>
          <pc:docMk/>
          <pc:sldMk cId="3907107036" sldId="297"/>
        </pc:sldMkLst>
      </pc:sldChg>
      <pc:sldChg chg="del">
        <pc:chgData name="Ana Špruk" userId="S::ana.spruk@zgnl.si::aad76f61-fcdd-4a5f-9dba-c33973fdb133" providerId="AD" clId="Web-{FBBAC172-94D1-9D68-1616-A0BB66D9B81F}" dt="2020-09-12T20:26:32.575" v="146"/>
        <pc:sldMkLst>
          <pc:docMk/>
          <pc:sldMk cId="1535764652" sldId="298"/>
        </pc:sldMkLst>
      </pc:sldChg>
      <pc:sldChg chg="del">
        <pc:chgData name="Ana Špruk" userId="S::ana.spruk@zgnl.si::aad76f61-fcdd-4a5f-9dba-c33973fdb133" providerId="AD" clId="Web-{FBBAC172-94D1-9D68-1616-A0BB66D9B81F}" dt="2020-09-12T20:26:32.575" v="145"/>
        <pc:sldMkLst>
          <pc:docMk/>
          <pc:sldMk cId="314814293" sldId="300"/>
        </pc:sldMkLst>
      </pc:sldChg>
      <pc:sldChg chg="del">
        <pc:chgData name="Ana Špruk" userId="S::ana.spruk@zgnl.si::aad76f61-fcdd-4a5f-9dba-c33973fdb133" providerId="AD" clId="Web-{FBBAC172-94D1-9D68-1616-A0BB66D9B81F}" dt="2020-09-12T20:26:23.465" v="144"/>
        <pc:sldMkLst>
          <pc:docMk/>
          <pc:sldMk cId="3402065736" sldId="302"/>
        </pc:sldMkLst>
      </pc:sldChg>
      <pc:sldChg chg="del">
        <pc:chgData name="Ana Špruk" userId="S::ana.spruk@zgnl.si::aad76f61-fcdd-4a5f-9dba-c33973fdb133" providerId="AD" clId="Web-{FBBAC172-94D1-9D68-1616-A0BB66D9B81F}" dt="2020-09-12T20:26:23.465" v="143"/>
        <pc:sldMkLst>
          <pc:docMk/>
          <pc:sldMk cId="1895798828" sldId="303"/>
        </pc:sldMkLst>
      </pc:sldChg>
      <pc:sldChg chg="del">
        <pc:chgData name="Ana Špruk" userId="S::ana.spruk@zgnl.si::aad76f61-fcdd-4a5f-9dba-c33973fdb133" providerId="AD" clId="Web-{FBBAC172-94D1-9D68-1616-A0BB66D9B81F}" dt="2020-09-12T20:26:23.465" v="142"/>
        <pc:sldMkLst>
          <pc:docMk/>
          <pc:sldMk cId="2071919122" sldId="304"/>
        </pc:sldMkLst>
      </pc:sldChg>
      <pc:sldChg chg="del">
        <pc:chgData name="Ana Špruk" userId="S::ana.spruk@zgnl.si::aad76f61-fcdd-4a5f-9dba-c33973fdb133" providerId="AD" clId="Web-{FBBAC172-94D1-9D68-1616-A0BB66D9B81F}" dt="2020-09-12T20:26:12.371" v="141"/>
        <pc:sldMkLst>
          <pc:docMk/>
          <pc:sldMk cId="4265523629" sldId="305"/>
        </pc:sldMkLst>
      </pc:sldChg>
      <pc:sldChg chg="del">
        <pc:chgData name="Ana Špruk" userId="S::ana.spruk@zgnl.si::aad76f61-fcdd-4a5f-9dba-c33973fdb133" providerId="AD" clId="Web-{FBBAC172-94D1-9D68-1616-A0BB66D9B81F}" dt="2020-09-12T20:26:12.371" v="140"/>
        <pc:sldMkLst>
          <pc:docMk/>
          <pc:sldMk cId="420783377" sldId="306"/>
        </pc:sldMkLst>
      </pc:sldChg>
      <pc:sldChg chg="del">
        <pc:chgData name="Ana Špruk" userId="S::ana.spruk@zgnl.si::aad76f61-fcdd-4a5f-9dba-c33973fdb133" providerId="AD" clId="Web-{FBBAC172-94D1-9D68-1616-A0BB66D9B81F}" dt="2020-09-12T20:26:02.105" v="138"/>
        <pc:sldMkLst>
          <pc:docMk/>
          <pc:sldMk cId="833587638" sldId="307"/>
        </pc:sldMkLst>
      </pc:sldChg>
      <pc:sldChg chg="del">
        <pc:chgData name="Ana Špruk" userId="S::ana.spruk@zgnl.si::aad76f61-fcdd-4a5f-9dba-c33973fdb133" providerId="AD" clId="Web-{FBBAC172-94D1-9D68-1616-A0BB66D9B81F}" dt="2020-09-12T20:26:12.371" v="139"/>
        <pc:sldMkLst>
          <pc:docMk/>
          <pc:sldMk cId="1870731802" sldId="308"/>
        </pc:sldMkLst>
      </pc:sldChg>
      <pc:sldChg chg="addSp delSp modSp mod setBg delAnim">
        <pc:chgData name="Ana Špruk" userId="S::ana.spruk@zgnl.si::aad76f61-fcdd-4a5f-9dba-c33973fdb133" providerId="AD" clId="Web-{FBBAC172-94D1-9D68-1616-A0BB66D9B81F}" dt="2020-09-12T20:38:58.439" v="413" actId="20577"/>
        <pc:sldMkLst>
          <pc:docMk/>
          <pc:sldMk cId="3785459669" sldId="309"/>
        </pc:sldMkLst>
        <pc:spChg chg="mod">
          <ac:chgData name="Ana Špruk" userId="S::ana.spruk@zgnl.si::aad76f61-fcdd-4a5f-9dba-c33973fdb133" providerId="AD" clId="Web-{FBBAC172-94D1-9D68-1616-A0BB66D9B81F}" dt="2020-09-12T20:38:14" v="399"/>
          <ac:spMkLst>
            <pc:docMk/>
            <pc:sldMk cId="3785459669" sldId="309"/>
            <ac:spMk id="2" creationId="{4D1B193F-FC10-45A2-9392-D69F54275642}"/>
          </ac:spMkLst>
        </pc:spChg>
        <pc:spChg chg="mod ord">
          <ac:chgData name="Ana Špruk" userId="S::ana.spruk@zgnl.si::aad76f61-fcdd-4a5f-9dba-c33973fdb133" providerId="AD" clId="Web-{FBBAC172-94D1-9D68-1616-A0BB66D9B81F}" dt="2020-09-12T20:38:58.439" v="413" actId="20577"/>
          <ac:spMkLst>
            <pc:docMk/>
            <pc:sldMk cId="3785459669" sldId="309"/>
            <ac:spMk id="3" creationId="{E0707805-46C3-44A9-8DDA-FFBD05C69961}"/>
          </ac:spMkLst>
        </pc:spChg>
        <pc:spChg chg="del">
          <ac:chgData name="Ana Špruk" userId="S::ana.spruk@zgnl.si::aad76f61-fcdd-4a5f-9dba-c33973fdb133" providerId="AD" clId="Web-{FBBAC172-94D1-9D68-1616-A0BB66D9B81F}" dt="2020-09-12T20:37:57.250" v="396"/>
          <ac:spMkLst>
            <pc:docMk/>
            <pc:sldMk cId="3785459669" sldId="309"/>
            <ac:spMk id="9" creationId="{00000000-0000-0000-0000-000000000000}"/>
          </ac:spMkLst>
        </pc:spChg>
        <pc:picChg chg="mod ord">
          <ac:chgData name="Ana Špruk" userId="S::ana.spruk@zgnl.si::aad76f61-fcdd-4a5f-9dba-c33973fdb133" providerId="AD" clId="Web-{FBBAC172-94D1-9D68-1616-A0BB66D9B81F}" dt="2020-09-12T20:38:14" v="399"/>
          <ac:picMkLst>
            <pc:docMk/>
            <pc:sldMk cId="3785459669" sldId="309"/>
            <ac:picMk id="4" creationId="{E14CDED4-4C76-47CB-AFDE-FB8D550362DD}"/>
          </ac:picMkLst>
        </pc:picChg>
        <pc:picChg chg="mod ord">
          <ac:chgData name="Ana Špruk" userId="S::ana.spruk@zgnl.si::aad76f61-fcdd-4a5f-9dba-c33973fdb133" providerId="AD" clId="Web-{FBBAC172-94D1-9D68-1616-A0BB66D9B81F}" dt="2020-09-12T20:38:14" v="399"/>
          <ac:picMkLst>
            <pc:docMk/>
            <pc:sldMk cId="3785459669" sldId="309"/>
            <ac:picMk id="5" creationId="{00000000-0000-0000-0000-000000000000}"/>
          </ac:picMkLst>
        </pc:picChg>
        <pc:picChg chg="del">
          <ac:chgData name="Ana Špruk" userId="S::ana.spruk@zgnl.si::aad76f61-fcdd-4a5f-9dba-c33973fdb133" providerId="AD" clId="Web-{FBBAC172-94D1-9D68-1616-A0BB66D9B81F}" dt="2020-09-12T20:37:55.406" v="395"/>
          <ac:picMkLst>
            <pc:docMk/>
            <pc:sldMk cId="3785459669" sldId="309"/>
            <ac:picMk id="6" creationId="{00000000-0000-0000-0000-000000000000}"/>
          </ac:picMkLst>
        </pc:picChg>
        <pc:picChg chg="mod ord">
          <ac:chgData name="Ana Špruk" userId="S::ana.spruk@zgnl.si::aad76f61-fcdd-4a5f-9dba-c33973fdb133" providerId="AD" clId="Web-{FBBAC172-94D1-9D68-1616-A0BB66D9B81F}" dt="2020-09-12T20:38:14" v="399"/>
          <ac:picMkLst>
            <pc:docMk/>
            <pc:sldMk cId="3785459669" sldId="309"/>
            <ac:picMk id="7" creationId="{00000000-0000-0000-0000-000000000000}"/>
          </ac:picMkLst>
        </pc:picChg>
        <pc:picChg chg="mod ord">
          <ac:chgData name="Ana Špruk" userId="S::ana.spruk@zgnl.si::aad76f61-fcdd-4a5f-9dba-c33973fdb133" providerId="AD" clId="Web-{FBBAC172-94D1-9D68-1616-A0BB66D9B81F}" dt="2020-09-12T20:38:14" v="399"/>
          <ac:picMkLst>
            <pc:docMk/>
            <pc:sldMk cId="3785459669" sldId="309"/>
            <ac:picMk id="8" creationId="{00000000-0000-0000-0000-000000000000}"/>
          </ac:picMkLst>
        </pc:picChg>
        <pc:picChg chg="mod">
          <ac:chgData name="Ana Špruk" userId="S::ana.spruk@zgnl.si::aad76f61-fcdd-4a5f-9dba-c33973fdb133" providerId="AD" clId="Web-{FBBAC172-94D1-9D68-1616-A0BB66D9B81F}" dt="2020-09-12T20:38:14" v="399"/>
          <ac:picMkLst>
            <pc:docMk/>
            <pc:sldMk cId="3785459669" sldId="309"/>
            <ac:picMk id="10" creationId="{00000000-0000-0000-0000-000000000000}"/>
          </ac:picMkLst>
        </pc:picChg>
        <pc:picChg chg="mod">
          <ac:chgData name="Ana Špruk" userId="S::ana.spruk@zgnl.si::aad76f61-fcdd-4a5f-9dba-c33973fdb133" providerId="AD" clId="Web-{FBBAC172-94D1-9D68-1616-A0BB66D9B81F}" dt="2020-09-12T20:38:14" v="399"/>
          <ac:picMkLst>
            <pc:docMk/>
            <pc:sldMk cId="3785459669" sldId="309"/>
            <ac:picMk id="11" creationId="{00000000-0000-0000-0000-000000000000}"/>
          </ac:picMkLst>
        </pc:picChg>
        <pc:cxnChg chg="add">
          <ac:chgData name="Ana Špruk" userId="S::ana.spruk@zgnl.si::aad76f61-fcdd-4a5f-9dba-c33973fdb133" providerId="AD" clId="Web-{FBBAC172-94D1-9D68-1616-A0BB66D9B81F}" dt="2020-09-12T20:38:14" v="399"/>
          <ac:cxnSpMkLst>
            <pc:docMk/>
            <pc:sldMk cId="3785459669" sldId="309"/>
            <ac:cxnSpMk id="16" creationId="{822A5670-0F7B-4199-AEAB-33FBA9CEA44D}"/>
          </ac:cxnSpMkLst>
        </pc:cxnChg>
        <pc:cxnChg chg="add">
          <ac:chgData name="Ana Špruk" userId="S::ana.spruk@zgnl.si::aad76f61-fcdd-4a5f-9dba-c33973fdb133" providerId="AD" clId="Web-{FBBAC172-94D1-9D68-1616-A0BB66D9B81F}" dt="2020-09-12T20:38:14" v="399"/>
          <ac:cxnSpMkLst>
            <pc:docMk/>
            <pc:sldMk cId="3785459669" sldId="309"/>
            <ac:cxnSpMk id="18" creationId="{8BB1744D-A7DF-4B65-B6E3-DCF12BB2D869}"/>
          </ac:cxnSpMkLst>
        </pc:cxnChg>
        <pc:cxnChg chg="add">
          <ac:chgData name="Ana Špruk" userId="S::ana.spruk@zgnl.si::aad76f61-fcdd-4a5f-9dba-c33973fdb133" providerId="AD" clId="Web-{FBBAC172-94D1-9D68-1616-A0BB66D9B81F}" dt="2020-09-12T20:38:14" v="399"/>
          <ac:cxnSpMkLst>
            <pc:docMk/>
            <pc:sldMk cId="3785459669" sldId="309"/>
            <ac:cxnSpMk id="20" creationId="{882DD753-EA38-4E86-91FB-05041A44A28E}"/>
          </ac:cxnSpMkLst>
        </pc:cxnChg>
        <pc:cxnChg chg="add">
          <ac:chgData name="Ana Špruk" userId="S::ana.spruk@zgnl.si::aad76f61-fcdd-4a5f-9dba-c33973fdb133" providerId="AD" clId="Web-{FBBAC172-94D1-9D68-1616-A0BB66D9B81F}" dt="2020-09-12T20:38:14" v="399"/>
          <ac:cxnSpMkLst>
            <pc:docMk/>
            <pc:sldMk cId="3785459669" sldId="309"/>
            <ac:cxnSpMk id="22" creationId="{6DA63E78-7704-45EF-B5D3-EADDF5D82674}"/>
          </ac:cxnSpMkLst>
        </pc:cxnChg>
      </pc:sldChg>
      <pc:sldChg chg="modSp">
        <pc:chgData name="Ana Špruk" userId="S::ana.spruk@zgnl.si::aad76f61-fcdd-4a5f-9dba-c33973fdb133" providerId="AD" clId="Web-{FBBAC172-94D1-9D68-1616-A0BB66D9B81F}" dt="2020-09-12T20:37:39.453" v="385" actId="20577"/>
        <pc:sldMkLst>
          <pc:docMk/>
          <pc:sldMk cId="3030411334" sldId="310"/>
        </pc:sldMkLst>
        <pc:spChg chg="mod">
          <ac:chgData name="Ana Špruk" userId="S::ana.spruk@zgnl.si::aad76f61-fcdd-4a5f-9dba-c33973fdb133" providerId="AD" clId="Web-{FBBAC172-94D1-9D68-1616-A0BB66D9B81F}" dt="2020-09-12T20:37:39.453" v="385" actId="20577"/>
          <ac:spMkLst>
            <pc:docMk/>
            <pc:sldMk cId="3030411334" sldId="310"/>
            <ac:spMk id="2" creationId="{2C4E8097-34D4-4140-9F58-48642AE44C90}"/>
          </ac:spMkLst>
        </pc:spChg>
      </pc:sldChg>
      <pc:sldChg chg="del">
        <pc:chgData name="Ana Špruk" userId="S::ana.spruk@zgnl.si::aad76f61-fcdd-4a5f-9dba-c33973fdb133" providerId="AD" clId="Web-{FBBAC172-94D1-9D68-1616-A0BB66D9B81F}" dt="2020-09-12T20:25:30.058" v="132"/>
        <pc:sldMkLst>
          <pc:docMk/>
          <pc:sldMk cId="710526929" sldId="312"/>
        </pc:sldMkLst>
      </pc:sldChg>
      <pc:sldChg chg="del">
        <pc:chgData name="Ana Špruk" userId="S::ana.spruk@zgnl.si::aad76f61-fcdd-4a5f-9dba-c33973fdb133" providerId="AD" clId="Web-{FBBAC172-94D1-9D68-1616-A0BB66D9B81F}" dt="2020-09-12T20:24:57.633" v="128"/>
        <pc:sldMkLst>
          <pc:docMk/>
          <pc:sldMk cId="3369492871" sldId="313"/>
        </pc:sldMkLst>
      </pc:sldChg>
      <pc:sldChg chg="del">
        <pc:chgData name="Ana Špruk" userId="S::ana.spruk@zgnl.si::aad76f61-fcdd-4a5f-9dba-c33973fdb133" providerId="AD" clId="Web-{FBBAC172-94D1-9D68-1616-A0BB66D9B81F}" dt="2020-09-12T20:19:51.768" v="3"/>
        <pc:sldMkLst>
          <pc:docMk/>
          <pc:sldMk cId="526402296" sldId="314"/>
        </pc:sldMkLst>
      </pc:sldChg>
      <pc:sldChg chg="del">
        <pc:chgData name="Ana Špruk" userId="S::ana.spruk@zgnl.si::aad76f61-fcdd-4a5f-9dba-c33973fdb133" providerId="AD" clId="Web-{FBBAC172-94D1-9D68-1616-A0BB66D9B81F}" dt="2020-09-12T20:27:48.623" v="176"/>
        <pc:sldMkLst>
          <pc:docMk/>
          <pc:sldMk cId="4178120837" sldId="315"/>
        </pc:sldMkLst>
      </pc:sldChg>
      <pc:sldChg chg="del">
        <pc:chgData name="Ana Špruk" userId="S::ana.spruk@zgnl.si::aad76f61-fcdd-4a5f-9dba-c33973fdb133" providerId="AD" clId="Web-{FBBAC172-94D1-9D68-1616-A0BB66D9B81F}" dt="2020-09-12T20:27:42.310" v="175"/>
        <pc:sldMkLst>
          <pc:docMk/>
          <pc:sldMk cId="4289145108" sldId="316"/>
        </pc:sldMkLst>
      </pc:sldChg>
      <pc:sldChg chg="del">
        <pc:chgData name="Ana Špruk" userId="S::ana.spruk@zgnl.si::aad76f61-fcdd-4a5f-9dba-c33973fdb133" providerId="AD" clId="Web-{FBBAC172-94D1-9D68-1616-A0BB66D9B81F}" dt="2020-09-12T20:27:42.310" v="174"/>
        <pc:sldMkLst>
          <pc:docMk/>
          <pc:sldMk cId="548559515" sldId="317"/>
        </pc:sldMkLst>
      </pc:sldChg>
      <pc:sldChg chg="del">
        <pc:chgData name="Ana Špruk" userId="S::ana.spruk@zgnl.si::aad76f61-fcdd-4a5f-9dba-c33973fdb133" providerId="AD" clId="Web-{FBBAC172-94D1-9D68-1616-A0BB66D9B81F}" dt="2020-09-12T20:25:00.868" v="129"/>
        <pc:sldMkLst>
          <pc:docMk/>
          <pc:sldMk cId="3411001388" sldId="318"/>
        </pc:sldMkLst>
      </pc:sldChg>
      <pc:sldChg chg="del">
        <pc:chgData name="Ana Špruk" userId="S::ana.spruk@zgnl.si::aad76f61-fcdd-4a5f-9dba-c33973fdb133" providerId="AD" clId="Web-{FBBAC172-94D1-9D68-1616-A0BB66D9B81F}" dt="2020-09-12T20:25:14.962" v="131"/>
        <pc:sldMkLst>
          <pc:docMk/>
          <pc:sldMk cId="3526836161" sldId="319"/>
        </pc:sldMkLst>
      </pc:sldChg>
      <pc:sldChg chg="del">
        <pc:chgData name="Ana Špruk" userId="S::ana.spruk@zgnl.si::aad76f61-fcdd-4a5f-9dba-c33973fdb133" providerId="AD" clId="Web-{FBBAC172-94D1-9D68-1616-A0BB66D9B81F}" dt="2020-09-12T20:25:39.745" v="133"/>
        <pc:sldMkLst>
          <pc:docMk/>
          <pc:sldMk cId="1885745416" sldId="320"/>
        </pc:sldMkLst>
      </pc:sldChg>
      <pc:sldChg chg="del">
        <pc:chgData name="Ana Špruk" userId="S::ana.spruk@zgnl.si::aad76f61-fcdd-4a5f-9dba-c33973fdb133" providerId="AD" clId="Web-{FBBAC172-94D1-9D68-1616-A0BB66D9B81F}" dt="2020-09-12T20:25:44.949" v="135"/>
        <pc:sldMkLst>
          <pc:docMk/>
          <pc:sldMk cId="459149697" sldId="321"/>
        </pc:sldMkLst>
      </pc:sldChg>
      <pc:sldChg chg="addSp delSp modSp new mod setBg">
        <pc:chgData name="Ana Špruk" userId="S::ana.spruk@zgnl.si::aad76f61-fcdd-4a5f-9dba-c33973fdb133" providerId="AD" clId="Web-{FBBAC172-94D1-9D68-1616-A0BB66D9B81F}" dt="2020-09-12T20:36:49.452" v="374" actId="14100"/>
        <pc:sldMkLst>
          <pc:docMk/>
          <pc:sldMk cId="4053831639" sldId="322"/>
        </pc:sldMkLst>
        <pc:spChg chg="mod">
          <ac:chgData name="Ana Špruk" userId="S::ana.spruk@zgnl.si::aad76f61-fcdd-4a5f-9dba-c33973fdb133" providerId="AD" clId="Web-{FBBAC172-94D1-9D68-1616-A0BB66D9B81F}" dt="2020-09-12T20:36:37.998" v="370"/>
          <ac:spMkLst>
            <pc:docMk/>
            <pc:sldMk cId="4053831639" sldId="322"/>
            <ac:spMk id="2" creationId="{3C854B9A-5D1B-4231-9AAE-94A08C236BF9}"/>
          </ac:spMkLst>
        </pc:spChg>
        <pc:spChg chg="mod">
          <ac:chgData name="Ana Špruk" userId="S::ana.spruk@zgnl.si::aad76f61-fcdd-4a5f-9dba-c33973fdb133" providerId="AD" clId="Web-{FBBAC172-94D1-9D68-1616-A0BB66D9B81F}" dt="2020-09-12T20:36:49.452" v="374" actId="14100"/>
          <ac:spMkLst>
            <pc:docMk/>
            <pc:sldMk cId="4053831639" sldId="322"/>
            <ac:spMk id="3" creationId="{53304AE7-B653-45B4-953D-1459BFF9F2DD}"/>
          </ac:spMkLst>
        </pc:spChg>
        <pc:spChg chg="add del mod">
          <ac:chgData name="Ana Špruk" userId="S::ana.spruk@zgnl.si::aad76f61-fcdd-4a5f-9dba-c33973fdb133" providerId="AD" clId="Web-{FBBAC172-94D1-9D68-1616-A0BB66D9B81F}" dt="2020-09-12T20:21:23.145" v="46"/>
          <ac:spMkLst>
            <pc:docMk/>
            <pc:sldMk cId="4053831639" sldId="322"/>
            <ac:spMk id="6" creationId="{C08DD3EF-FDC8-4ED6-937A-3F46DB53C9ED}"/>
          </ac:spMkLst>
        </pc:spChg>
        <pc:spChg chg="add">
          <ac:chgData name="Ana Špruk" userId="S::ana.spruk@zgnl.si::aad76f61-fcdd-4a5f-9dba-c33973fdb133" providerId="AD" clId="Web-{FBBAC172-94D1-9D68-1616-A0BB66D9B81F}" dt="2020-09-12T20:36:37.998" v="370"/>
          <ac:spMkLst>
            <pc:docMk/>
            <pc:sldMk cId="4053831639" sldId="322"/>
            <ac:spMk id="10" creationId="{26CAED0A-2A45-4C9C-BCDD-21A8A092C5F3}"/>
          </ac:spMkLst>
        </pc:spChg>
        <pc:spChg chg="add">
          <ac:chgData name="Ana Špruk" userId="S::ana.spruk@zgnl.si::aad76f61-fcdd-4a5f-9dba-c33973fdb133" providerId="AD" clId="Web-{FBBAC172-94D1-9D68-1616-A0BB66D9B81F}" dt="2020-09-12T20:36:37.998" v="370"/>
          <ac:spMkLst>
            <pc:docMk/>
            <pc:sldMk cId="4053831639" sldId="322"/>
            <ac:spMk id="12" creationId="{3A9A4357-BD1D-4622-A4FE-766E6AB8DE84}"/>
          </ac:spMkLst>
        </pc:spChg>
        <pc:spChg chg="add">
          <ac:chgData name="Ana Špruk" userId="S::ana.spruk@zgnl.si::aad76f61-fcdd-4a5f-9dba-c33973fdb133" providerId="AD" clId="Web-{FBBAC172-94D1-9D68-1616-A0BB66D9B81F}" dt="2020-09-12T20:36:37.998" v="370"/>
          <ac:spMkLst>
            <pc:docMk/>
            <pc:sldMk cId="4053831639" sldId="322"/>
            <ac:spMk id="14" creationId="{E659831F-0D9A-4C63-9EBB-8435B85A440F}"/>
          </ac:spMkLst>
        </pc:spChg>
        <pc:spChg chg="add">
          <ac:chgData name="Ana Špruk" userId="S::ana.spruk@zgnl.si::aad76f61-fcdd-4a5f-9dba-c33973fdb133" providerId="AD" clId="Web-{FBBAC172-94D1-9D68-1616-A0BB66D9B81F}" dt="2020-09-12T20:36:37.998" v="370"/>
          <ac:spMkLst>
            <pc:docMk/>
            <pc:sldMk cId="4053831639" sldId="322"/>
            <ac:spMk id="16" creationId="{E6995CE5-F890-4ABA-82A2-26507CE8D2A3}"/>
          </ac:spMkLst>
        </pc:spChg>
        <pc:picChg chg="add mod ord">
          <ac:chgData name="Ana Špruk" userId="S::ana.spruk@zgnl.si::aad76f61-fcdd-4a5f-9dba-c33973fdb133" providerId="AD" clId="Web-{FBBAC172-94D1-9D68-1616-A0BB66D9B81F}" dt="2020-09-12T20:36:37.998" v="370"/>
          <ac:picMkLst>
            <pc:docMk/>
            <pc:sldMk cId="4053831639" sldId="322"/>
            <ac:picMk id="4" creationId="{43C1ED62-459A-4B20-8C02-E24B37F70A89}"/>
          </ac:picMkLst>
        </pc:picChg>
        <pc:picChg chg="add mod">
          <ac:chgData name="Ana Špruk" userId="S::ana.spruk@zgnl.si::aad76f61-fcdd-4a5f-9dba-c33973fdb133" providerId="AD" clId="Web-{FBBAC172-94D1-9D68-1616-A0BB66D9B81F}" dt="2020-09-12T20:36:37.998" v="370"/>
          <ac:picMkLst>
            <pc:docMk/>
            <pc:sldMk cId="4053831639" sldId="322"/>
            <ac:picMk id="5" creationId="{6F493701-5C62-45D0-B25A-81CCD4796536}"/>
          </ac:picMkLst>
        </pc:picChg>
      </pc:sldChg>
      <pc:sldChg chg="addSp delSp modSp new mod setBg">
        <pc:chgData name="Ana Špruk" userId="S::ana.spruk@zgnl.si::aad76f61-fcdd-4a5f-9dba-c33973fdb133" providerId="AD" clId="Web-{FBBAC172-94D1-9D68-1616-A0BB66D9B81F}" dt="2020-09-12T20:37:04.780" v="378" actId="20577"/>
        <pc:sldMkLst>
          <pc:docMk/>
          <pc:sldMk cId="1340437690" sldId="323"/>
        </pc:sldMkLst>
        <pc:spChg chg="mod">
          <ac:chgData name="Ana Špruk" userId="S::ana.spruk@zgnl.si::aad76f61-fcdd-4a5f-9dba-c33973fdb133" providerId="AD" clId="Web-{FBBAC172-94D1-9D68-1616-A0BB66D9B81F}" dt="2020-09-12T20:36:57.796" v="377"/>
          <ac:spMkLst>
            <pc:docMk/>
            <pc:sldMk cId="1340437690" sldId="323"/>
            <ac:spMk id="2" creationId="{84C3D51E-92FE-4E43-AC51-A240D57FDD2D}"/>
          </ac:spMkLst>
        </pc:spChg>
        <pc:spChg chg="mod ord">
          <ac:chgData name="Ana Špruk" userId="S::ana.spruk@zgnl.si::aad76f61-fcdd-4a5f-9dba-c33973fdb133" providerId="AD" clId="Web-{FBBAC172-94D1-9D68-1616-A0BB66D9B81F}" dt="2020-09-12T20:37:04.780" v="378" actId="20577"/>
          <ac:spMkLst>
            <pc:docMk/>
            <pc:sldMk cId="1340437690" sldId="323"/>
            <ac:spMk id="3" creationId="{D024569F-783B-4DEA-BC03-6B1B96FFBD2A}"/>
          </ac:spMkLst>
        </pc:spChg>
        <pc:spChg chg="add">
          <ac:chgData name="Ana Špruk" userId="S::ana.spruk@zgnl.si::aad76f61-fcdd-4a5f-9dba-c33973fdb133" providerId="AD" clId="Web-{FBBAC172-94D1-9D68-1616-A0BB66D9B81F}" dt="2020-09-12T20:36:57.796" v="377"/>
          <ac:spMkLst>
            <pc:docMk/>
            <pc:sldMk cId="1340437690" sldId="323"/>
            <ac:spMk id="6" creationId="{AFA67CD3-AB4E-4A7A-BEB8-53C445D8C44E}"/>
          </ac:spMkLst>
        </pc:spChg>
        <pc:spChg chg="add del">
          <ac:chgData name="Ana Špruk" userId="S::ana.spruk@zgnl.si::aad76f61-fcdd-4a5f-9dba-c33973fdb133" providerId="AD" clId="Web-{FBBAC172-94D1-9D68-1616-A0BB66D9B81F}" dt="2020-09-12T20:36:57.780" v="376"/>
          <ac:spMkLst>
            <pc:docMk/>
            <pc:sldMk cId="1340437690" sldId="323"/>
            <ac:spMk id="9" creationId="{911A6C77-6109-4F77-975B-C375615A557E}"/>
          </ac:spMkLst>
        </pc:spChg>
        <pc:spChg chg="add">
          <ac:chgData name="Ana Špruk" userId="S::ana.spruk@zgnl.si::aad76f61-fcdd-4a5f-9dba-c33973fdb133" providerId="AD" clId="Web-{FBBAC172-94D1-9D68-1616-A0BB66D9B81F}" dt="2020-09-12T20:36:57.796" v="377"/>
          <ac:spMkLst>
            <pc:docMk/>
            <pc:sldMk cId="1340437690" sldId="323"/>
            <ac:spMk id="13" creationId="{339C8D78-A644-462F-B674-F440635E5353}"/>
          </ac:spMkLst>
        </pc:spChg>
        <pc:grpChg chg="add del">
          <ac:chgData name="Ana Špruk" userId="S::ana.spruk@zgnl.si::aad76f61-fcdd-4a5f-9dba-c33973fdb133" providerId="AD" clId="Web-{FBBAC172-94D1-9D68-1616-A0BB66D9B81F}" dt="2020-09-12T20:36:57.780" v="376"/>
          <ac:grpSpMkLst>
            <pc:docMk/>
            <pc:sldMk cId="1340437690" sldId="323"/>
            <ac:grpSpMk id="11" creationId="{CB343D17-9934-455E-B326-2F39206BA44A}"/>
          </ac:grpSpMkLst>
        </pc:grpChg>
        <pc:picChg chg="add mod">
          <ac:chgData name="Ana Špruk" userId="S::ana.spruk@zgnl.si::aad76f61-fcdd-4a5f-9dba-c33973fdb133" providerId="AD" clId="Web-{FBBAC172-94D1-9D68-1616-A0BB66D9B81F}" dt="2020-09-12T20:36:57.796" v="377"/>
          <ac:picMkLst>
            <pc:docMk/>
            <pc:sldMk cId="1340437690" sldId="323"/>
            <ac:picMk id="4" creationId="{AA383F92-2849-47AD-AF7C-B651CB8DF8F7}"/>
          </ac:picMkLst>
        </pc:picChg>
        <pc:picChg chg="add">
          <ac:chgData name="Ana Špruk" userId="S::ana.spruk@zgnl.si::aad76f61-fcdd-4a5f-9dba-c33973fdb133" providerId="AD" clId="Web-{FBBAC172-94D1-9D68-1616-A0BB66D9B81F}" dt="2020-09-12T20:36:57.796" v="377"/>
          <ac:picMkLst>
            <pc:docMk/>
            <pc:sldMk cId="1340437690" sldId="323"/>
            <ac:picMk id="7" creationId="{07CF545F-9C2E-4446-97CD-AD92990C2B68}"/>
          </ac:picMkLst>
        </pc:picChg>
      </pc:sldChg>
      <pc:sldChg chg="addSp modSp new mod setBg">
        <pc:chgData name="Ana Špruk" userId="S::ana.spruk@zgnl.si::aad76f61-fcdd-4a5f-9dba-c33973fdb133" providerId="AD" clId="Web-{FBBAC172-94D1-9D68-1616-A0BB66D9B81F}" dt="2020-09-12T20:30:35.267" v="233" actId="20577"/>
        <pc:sldMkLst>
          <pc:docMk/>
          <pc:sldMk cId="2061901495" sldId="324"/>
        </pc:sldMkLst>
        <pc:spChg chg="mod">
          <ac:chgData name="Ana Špruk" userId="S::ana.spruk@zgnl.si::aad76f61-fcdd-4a5f-9dba-c33973fdb133" providerId="AD" clId="Web-{FBBAC172-94D1-9D68-1616-A0BB66D9B81F}" dt="2020-09-12T20:29:33.469" v="196"/>
          <ac:spMkLst>
            <pc:docMk/>
            <pc:sldMk cId="2061901495" sldId="324"/>
            <ac:spMk id="2" creationId="{95EFF4A4-FCED-412D-9DEE-00DBE030B720}"/>
          </ac:spMkLst>
        </pc:spChg>
        <pc:spChg chg="mod">
          <ac:chgData name="Ana Špruk" userId="S::ana.spruk@zgnl.si::aad76f61-fcdd-4a5f-9dba-c33973fdb133" providerId="AD" clId="Web-{FBBAC172-94D1-9D68-1616-A0BB66D9B81F}" dt="2020-09-12T20:30:35.267" v="233" actId="20577"/>
          <ac:spMkLst>
            <pc:docMk/>
            <pc:sldMk cId="2061901495" sldId="324"/>
            <ac:spMk id="3" creationId="{BEF7A967-EBEB-417A-9EB8-6663AE0F22E7}"/>
          </ac:spMkLst>
        </pc:spChg>
        <pc:spChg chg="add">
          <ac:chgData name="Ana Špruk" userId="S::ana.spruk@zgnl.si::aad76f61-fcdd-4a5f-9dba-c33973fdb133" providerId="AD" clId="Web-{FBBAC172-94D1-9D68-1616-A0BB66D9B81F}" dt="2020-09-12T20:29:33.469" v="196"/>
          <ac:spMkLst>
            <pc:docMk/>
            <pc:sldMk cId="2061901495" sldId="324"/>
            <ac:spMk id="10" creationId="{0F6CDC51-8D27-4BF4-AB33-7D5905E80D90}"/>
          </ac:spMkLst>
        </pc:spChg>
        <pc:spChg chg="add">
          <ac:chgData name="Ana Špruk" userId="S::ana.spruk@zgnl.si::aad76f61-fcdd-4a5f-9dba-c33973fdb133" providerId="AD" clId="Web-{FBBAC172-94D1-9D68-1616-A0BB66D9B81F}" dt="2020-09-12T20:29:33.469" v="196"/>
          <ac:spMkLst>
            <pc:docMk/>
            <pc:sldMk cId="2061901495" sldId="324"/>
            <ac:spMk id="14" creationId="{DF4CE22F-8463-44F2-BE50-65D9B5035E87}"/>
          </ac:spMkLst>
        </pc:spChg>
        <pc:spChg chg="add">
          <ac:chgData name="Ana Špruk" userId="S::ana.spruk@zgnl.si::aad76f61-fcdd-4a5f-9dba-c33973fdb133" providerId="AD" clId="Web-{FBBAC172-94D1-9D68-1616-A0BB66D9B81F}" dt="2020-09-12T20:29:33.469" v="196"/>
          <ac:spMkLst>
            <pc:docMk/>
            <pc:sldMk cId="2061901495" sldId="324"/>
            <ac:spMk id="16" creationId="{3FA1383B-2709-4E36-8FF8-7A737213B4CB}"/>
          </ac:spMkLst>
        </pc:spChg>
        <pc:picChg chg="add mod">
          <ac:chgData name="Ana Špruk" userId="S::ana.spruk@zgnl.si::aad76f61-fcdd-4a5f-9dba-c33973fdb133" providerId="AD" clId="Web-{FBBAC172-94D1-9D68-1616-A0BB66D9B81F}" dt="2020-09-12T20:29:33.469" v="196"/>
          <ac:picMkLst>
            <pc:docMk/>
            <pc:sldMk cId="2061901495" sldId="324"/>
            <ac:picMk id="4" creationId="{725BBDE6-2E4D-49A3-91AD-8203C3572067}"/>
          </ac:picMkLst>
        </pc:picChg>
        <pc:picChg chg="add mod ord">
          <ac:chgData name="Ana Špruk" userId="S::ana.spruk@zgnl.si::aad76f61-fcdd-4a5f-9dba-c33973fdb133" providerId="AD" clId="Web-{FBBAC172-94D1-9D68-1616-A0BB66D9B81F}" dt="2020-09-12T20:29:33.469" v="196"/>
          <ac:picMkLst>
            <pc:docMk/>
            <pc:sldMk cId="2061901495" sldId="324"/>
            <ac:picMk id="5" creationId="{0CB78972-7C6E-49A2-B775-ACFD58DE6EA2}"/>
          </ac:picMkLst>
        </pc:picChg>
        <pc:picChg chg="add">
          <ac:chgData name="Ana Špruk" userId="S::ana.spruk@zgnl.si::aad76f61-fcdd-4a5f-9dba-c33973fdb133" providerId="AD" clId="Web-{FBBAC172-94D1-9D68-1616-A0BB66D9B81F}" dt="2020-09-12T20:29:33.469" v="196"/>
          <ac:picMkLst>
            <pc:docMk/>
            <pc:sldMk cId="2061901495" sldId="324"/>
            <ac:picMk id="12" creationId="{24FB90F3-DFB9-42D4-B851-120249962A25}"/>
          </ac:picMkLst>
        </pc:picChg>
      </pc:sldChg>
      <pc:sldChg chg="addSp delSp modSp new del ord">
        <pc:chgData name="Ana Špruk" userId="S::ana.spruk@zgnl.si::aad76f61-fcdd-4a5f-9dba-c33973fdb133" providerId="AD" clId="Web-{FBBAC172-94D1-9D68-1616-A0BB66D9B81F}" dt="2020-09-12T20:24:43.571" v="127"/>
        <pc:sldMkLst>
          <pc:docMk/>
          <pc:sldMk cId="3734186181" sldId="324"/>
        </pc:sldMkLst>
        <pc:spChg chg="mod">
          <ac:chgData name="Ana Špruk" userId="S::ana.spruk@zgnl.si::aad76f61-fcdd-4a5f-9dba-c33973fdb133" providerId="AD" clId="Web-{FBBAC172-94D1-9D68-1616-A0BB66D9B81F}" dt="2020-09-12T20:24:18.898" v="115" actId="20577"/>
          <ac:spMkLst>
            <pc:docMk/>
            <pc:sldMk cId="3734186181" sldId="324"/>
            <ac:spMk id="3" creationId="{AB55F71D-41EC-4AF7-9004-C22D741C239D}"/>
          </ac:spMkLst>
        </pc:spChg>
        <pc:picChg chg="add del mod">
          <ac:chgData name="Ana Špruk" userId="S::ana.spruk@zgnl.si::aad76f61-fcdd-4a5f-9dba-c33973fdb133" providerId="AD" clId="Web-{FBBAC172-94D1-9D68-1616-A0BB66D9B81F}" dt="2020-09-12T20:24:33.883" v="124"/>
          <ac:picMkLst>
            <pc:docMk/>
            <pc:sldMk cId="3734186181" sldId="324"/>
            <ac:picMk id="4" creationId="{DEF2A517-710D-4AB3-8DFE-823A25797BC9}"/>
          </ac:picMkLst>
        </pc:picChg>
      </pc:sldChg>
      <pc:sldChg chg="new del">
        <pc:chgData name="Ana Špruk" userId="S::ana.spruk@zgnl.si::aad76f61-fcdd-4a5f-9dba-c33973fdb133" providerId="AD" clId="Web-{FBBAC172-94D1-9D68-1616-A0BB66D9B81F}" dt="2020-09-12T20:32:34.181" v="272"/>
        <pc:sldMkLst>
          <pc:docMk/>
          <pc:sldMk cId="16117819" sldId="325"/>
        </pc:sldMkLst>
      </pc:sldChg>
      <pc:sldChg chg="addSp modSp new mod setBg">
        <pc:chgData name="Ana Špruk" userId="S::ana.spruk@zgnl.si::aad76f61-fcdd-4a5f-9dba-c33973fdb133" providerId="AD" clId="Web-{FBBAC172-94D1-9D68-1616-A0BB66D9B81F}" dt="2020-09-12T20:34:19.152" v="318"/>
        <pc:sldMkLst>
          <pc:docMk/>
          <pc:sldMk cId="3717602181" sldId="325"/>
        </pc:sldMkLst>
        <pc:spChg chg="mod">
          <ac:chgData name="Ana Špruk" userId="S::ana.spruk@zgnl.si::aad76f61-fcdd-4a5f-9dba-c33973fdb133" providerId="AD" clId="Web-{FBBAC172-94D1-9D68-1616-A0BB66D9B81F}" dt="2020-09-12T20:34:19.152" v="318"/>
          <ac:spMkLst>
            <pc:docMk/>
            <pc:sldMk cId="3717602181" sldId="325"/>
            <ac:spMk id="2" creationId="{EBD30D2B-D6EF-4308-AAFD-CDAF4AA0F28C}"/>
          </ac:spMkLst>
        </pc:spChg>
        <pc:spChg chg="mod">
          <ac:chgData name="Ana Špruk" userId="S::ana.spruk@zgnl.si::aad76f61-fcdd-4a5f-9dba-c33973fdb133" providerId="AD" clId="Web-{FBBAC172-94D1-9D68-1616-A0BB66D9B81F}" dt="2020-09-12T20:34:19.152" v="318"/>
          <ac:spMkLst>
            <pc:docMk/>
            <pc:sldMk cId="3717602181" sldId="325"/>
            <ac:spMk id="3" creationId="{45054226-77AE-4448-94AE-33E31B799A9A}"/>
          </ac:spMkLst>
        </pc:spChg>
        <pc:spChg chg="add">
          <ac:chgData name="Ana Špruk" userId="S::ana.spruk@zgnl.si::aad76f61-fcdd-4a5f-9dba-c33973fdb133" providerId="AD" clId="Web-{FBBAC172-94D1-9D68-1616-A0BB66D9B81F}" dt="2020-09-12T20:34:19.152" v="318"/>
          <ac:spMkLst>
            <pc:docMk/>
            <pc:sldMk cId="3717602181" sldId="325"/>
            <ac:spMk id="9" creationId="{F4C0B10B-D2C4-4A54-AFAD-3D27DF88BB37}"/>
          </ac:spMkLst>
        </pc:spChg>
        <pc:grpChg chg="add">
          <ac:chgData name="Ana Špruk" userId="S::ana.spruk@zgnl.si::aad76f61-fcdd-4a5f-9dba-c33973fdb133" providerId="AD" clId="Web-{FBBAC172-94D1-9D68-1616-A0BB66D9B81F}" dt="2020-09-12T20:34:19.152" v="318"/>
          <ac:grpSpMkLst>
            <pc:docMk/>
            <pc:sldMk cId="3717602181" sldId="325"/>
            <ac:grpSpMk id="11" creationId="{B6BADB90-C74B-40D6-86DC-503F65FCE8DC}"/>
          </ac:grpSpMkLst>
        </pc:grpChg>
        <pc:picChg chg="add mod">
          <ac:chgData name="Ana Špruk" userId="S::ana.spruk@zgnl.si::aad76f61-fcdd-4a5f-9dba-c33973fdb133" providerId="AD" clId="Web-{FBBAC172-94D1-9D68-1616-A0BB66D9B81F}" dt="2020-09-12T20:34:19.152" v="318"/>
          <ac:picMkLst>
            <pc:docMk/>
            <pc:sldMk cId="3717602181" sldId="325"/>
            <ac:picMk id="4" creationId="{77DEF0AB-1674-464A-90D1-770B8C7E5A8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516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l">
              <a:defRPr sz="13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502516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r">
              <a:defRPr sz="1300"/>
            </a:lvl1pPr>
          </a:lstStyle>
          <a:p>
            <a:fld id="{5695742F-5344-4DEF-A8E5-DF4C905560DF}" type="datetimeFigureOut">
              <a:rPr lang="sl-SI" smtClean="0"/>
              <a:t>12. 09. 2020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9513023"/>
            <a:ext cx="2985558" cy="502515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l">
              <a:defRPr sz="13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902597" y="9513023"/>
            <a:ext cx="2985558" cy="502515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r">
              <a:defRPr sz="1300"/>
            </a:lvl1pPr>
          </a:lstStyle>
          <a:p>
            <a:fld id="{04E79A7C-D42F-4E09-9797-E1D8AED4DF8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958273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0777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l">
              <a:defRPr sz="1300"/>
            </a:lvl1pPr>
          </a:lstStyle>
          <a:p>
            <a:endParaRPr lang="sl-S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0777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r">
              <a:defRPr sz="1300"/>
            </a:lvl1pPr>
          </a:lstStyle>
          <a:p>
            <a:fld id="{7E7C63E4-F6FB-44F5-96CE-C1265E0CFBB2}" type="datetimeFigureOut">
              <a:rPr lang="sl-SI" smtClean="0"/>
              <a:t>12. 09. 2020</a:t>
            </a:fld>
            <a:endParaRPr lang="sl-S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50888"/>
            <a:ext cx="5006975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7" tIns="48299" rIns="96597" bIns="48299" rtlCol="0" anchor="ctr"/>
          <a:lstStyle/>
          <a:p>
            <a:endParaRPr lang="sl-S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757381"/>
            <a:ext cx="5511800" cy="4506992"/>
          </a:xfrm>
          <a:prstGeom prst="rect">
            <a:avLst/>
          </a:prstGeom>
        </p:spPr>
        <p:txBody>
          <a:bodyPr vert="horz" lIns="96597" tIns="48299" rIns="96597" bIns="4829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3023"/>
            <a:ext cx="2985558" cy="500777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l">
              <a:defRPr sz="1300"/>
            </a:lvl1pPr>
          </a:lstStyle>
          <a:p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7" y="9513023"/>
            <a:ext cx="2985558" cy="500777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r">
              <a:defRPr sz="1300"/>
            </a:lvl1pPr>
          </a:lstStyle>
          <a:p>
            <a:fld id="{FFD0E434-DAB8-41CA-9AD0-6B45E0D8A4DD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21186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9/12/2020</a:t>
            </a:fld>
            <a:endParaRPr lang="en-US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193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9/12/2020</a:t>
            </a:fld>
            <a:endParaRPr lang="en-US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961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9/12/2020</a:t>
            </a:fld>
            <a:endParaRPr lang="en-US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842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9/12/2020</a:t>
            </a:fld>
            <a:endParaRPr lang="en-US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345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9/12/2020</a:t>
            </a:fld>
            <a:endParaRPr lang="en-US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646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9/12/2020</a:t>
            </a:fld>
            <a:endParaRPr lang="en-US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16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9/12/2020</a:t>
            </a:fld>
            <a:endParaRPr lang="en-US" dirty="0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134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9/12/2020</a:t>
            </a:fld>
            <a:endParaRPr lang="en-US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07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9/12/2020</a:t>
            </a:fld>
            <a:endParaRPr lang="en-US" dirty="0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664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9/12/2020</a:t>
            </a:fld>
            <a:endParaRPr lang="en-US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691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9/12/2020</a:t>
            </a:fld>
            <a:endParaRPr lang="en-US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31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9/12/2020</a:t>
            </a:fld>
            <a:endParaRPr lang="en-US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809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hyperlink" Target="https://moski.hudo.com/lifestyle/tehnika/kaj-se-zgodi-ce-obicajen-sladkor-prelijemo-z-zvepleno-kislino-video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emf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5400" dirty="0"/>
              <a:t>KISLINE in BAZE</a:t>
            </a:r>
            <a:endParaRPr lang="sl-SI" sz="5400" dirty="0"/>
          </a:p>
        </p:txBody>
      </p:sp>
    </p:spTree>
    <p:extLst>
      <p:ext uri="{BB962C8B-B14F-4D97-AF65-F5344CB8AC3E}">
        <p14:creationId xmlns:p14="http://schemas.microsoft.com/office/powerpoint/2010/main" val="2053504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7282" y="635715"/>
            <a:ext cx="8356656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EBD30D2B-D6EF-4308-AAFD-CDAF4AA0F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460" y="759805"/>
            <a:ext cx="7729890" cy="1325563"/>
          </a:xfrm>
        </p:spPr>
        <p:txBody>
          <a:bodyPr>
            <a:normAutofit/>
          </a:bodyPr>
          <a:lstStyle/>
          <a:p>
            <a:r>
              <a:rPr lang="sl-SI" sz="3500" cap="all">
                <a:solidFill>
                  <a:srgbClr val="FFFFFF"/>
                </a:solidFill>
                <a:ea typeface="+mj-lt"/>
                <a:cs typeface="+mj-lt"/>
              </a:rPr>
              <a:t>NATRIJEV HIDROKSID - </a:t>
            </a:r>
            <a:r>
              <a:rPr lang="en-US" sz="3500" cap="all">
                <a:solidFill>
                  <a:srgbClr val="FFFFFF"/>
                </a:solidFill>
                <a:ea typeface="+mj-lt"/>
                <a:cs typeface="+mj-lt"/>
              </a:rPr>
              <a:t>N</a:t>
            </a:r>
            <a:r>
              <a:rPr lang="sl-SI" sz="3500">
                <a:solidFill>
                  <a:srgbClr val="FFFFFF"/>
                </a:solidFill>
                <a:ea typeface="+mj-lt"/>
                <a:cs typeface="+mj-lt"/>
              </a:rPr>
              <a:t>a</a:t>
            </a:r>
            <a:r>
              <a:rPr lang="en-US" sz="3500" cap="all">
                <a:solidFill>
                  <a:srgbClr val="FFFFFF"/>
                </a:solidFill>
                <a:ea typeface="+mj-lt"/>
                <a:cs typeface="+mj-lt"/>
              </a:rPr>
              <a:t>OH</a:t>
            </a:r>
            <a:endParaRPr lang="sl-SI" sz="3500">
              <a:solidFill>
                <a:srgbClr val="FFFFFF"/>
              </a:solidFill>
              <a:ea typeface="+mj-lt"/>
              <a:cs typeface="+mj-lt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5054226-77AE-4448-94AE-33E31B799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678" y="2494450"/>
            <a:ext cx="3040158" cy="356315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spcBef>
                <a:spcPct val="20000"/>
              </a:spcBef>
              <a:spcAft>
                <a:spcPts val="600"/>
              </a:spcAft>
              <a:buNone/>
            </a:pPr>
            <a:r>
              <a:rPr lang="sl-SI" b="1" dirty="0">
                <a:ea typeface="+mn-lt"/>
                <a:cs typeface="+mn-lt"/>
              </a:rPr>
              <a:t>Uporaba:</a:t>
            </a:r>
            <a:endParaRPr lang="sl-SI" b="1">
              <a:ea typeface="+mn-lt"/>
              <a:cs typeface="+mn-lt"/>
            </a:endParaRP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sl-SI" b="1" dirty="0">
                <a:ea typeface="+mn-lt"/>
                <a:cs typeface="+mn-lt"/>
              </a:rPr>
              <a:t>Proizvodnja mil in detergentov,</a:t>
            </a:r>
            <a:endParaRPr lang="en-US">
              <a:ea typeface="+mn-lt"/>
              <a:cs typeface="+mn-lt"/>
            </a:endParaRP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sl-SI" b="1" dirty="0">
                <a:ea typeface="+mn-lt"/>
                <a:cs typeface="+mn-lt"/>
              </a:rPr>
              <a:t>Proizvodnja papirja,</a:t>
            </a:r>
            <a:endParaRPr lang="en-US">
              <a:ea typeface="+mn-lt"/>
              <a:cs typeface="+mn-lt"/>
            </a:endParaRP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sl-SI" b="1" dirty="0">
                <a:ea typeface="+mn-lt"/>
                <a:cs typeface="+mn-lt"/>
              </a:rPr>
              <a:t>Proizvodnja aluminija.</a:t>
            </a:r>
            <a:endParaRPr lang="sl-SI"/>
          </a:p>
        </p:txBody>
      </p:sp>
      <p:pic>
        <p:nvPicPr>
          <p:cNvPr id="4" name="Slika 4" descr="Slika, ki vsebuje besede sedeče, miza, majhno, hrana&#10;&#10;Opis je samodejno ustvarjen">
            <a:extLst>
              <a:ext uri="{FF2B5EF4-FFF2-40B4-BE49-F238E27FC236}">
                <a16:creationId xmlns:a16="http://schemas.microsoft.com/office/drawing/2014/main" id="{77DEF0AB-1674-464A-90D1-770B8C7E5A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47" r="8647"/>
          <a:stretch/>
        </p:blipFill>
        <p:spPr>
          <a:xfrm>
            <a:off x="4574169" y="2492376"/>
            <a:ext cx="3601803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602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D5D3CE8-6534-4899-B698-BB3C6848E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6C313485-7BF2-43EA-9239-5BAA30343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7282" y="635715"/>
            <a:ext cx="8356656" cy="2482136"/>
            <a:chOff x="409710" y="635715"/>
            <a:chExt cx="11142208" cy="2482136"/>
          </a:xfrm>
        </p:grpSpPr>
        <p:sp>
          <p:nvSpPr>
            <p:cNvPr id="74" name="Freeform 44">
              <a:extLst>
                <a:ext uri="{FF2B5EF4-FFF2-40B4-BE49-F238E27FC236}">
                  <a16:creationId xmlns:a16="http://schemas.microsoft.com/office/drawing/2014/main" id="{DECC8AEA-4B25-44FA-B040-C34B0FEBB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5">
              <a:extLst>
                <a:ext uri="{FF2B5EF4-FFF2-40B4-BE49-F238E27FC236}">
                  <a16:creationId xmlns:a16="http://schemas.microsoft.com/office/drawing/2014/main" id="{88C5D63D-E29B-48C0-9453-20000B702B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46">
              <a:extLst>
                <a:ext uri="{FF2B5EF4-FFF2-40B4-BE49-F238E27FC236}">
                  <a16:creationId xmlns:a16="http://schemas.microsoft.com/office/drawing/2014/main" id="{48D22C82-28FA-4F3A-8B17-C11CC2EBA6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7">
              <a:extLst>
                <a:ext uri="{FF2B5EF4-FFF2-40B4-BE49-F238E27FC236}">
                  <a16:creationId xmlns:a16="http://schemas.microsoft.com/office/drawing/2014/main" id="{F037018E-FAF9-46CE-A969-6BC7426A6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CA86A11D-8AB8-4EEA-B839-065E34081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85460" y="759805"/>
            <a:ext cx="7729890" cy="1325563"/>
          </a:xfrm>
        </p:spPr>
        <p:txBody>
          <a:bodyPr>
            <a:normAutofit/>
          </a:bodyPr>
          <a:lstStyle/>
          <a:p>
            <a:r>
              <a:rPr lang="sl-SI" sz="3500">
                <a:solidFill>
                  <a:srgbClr val="FFFFFF"/>
                </a:solidFill>
              </a:rPr>
              <a:t>Natrijev karbonat – Na</a:t>
            </a:r>
            <a:r>
              <a:rPr lang="sl-SI" sz="3500" baseline="-25000">
                <a:solidFill>
                  <a:srgbClr val="FFFFFF"/>
                </a:solidFill>
              </a:rPr>
              <a:t>2</a:t>
            </a:r>
            <a:r>
              <a:rPr lang="sl-SI" sz="3500">
                <a:solidFill>
                  <a:srgbClr val="FFFFFF"/>
                </a:solidFill>
              </a:rPr>
              <a:t>CO</a:t>
            </a:r>
            <a:r>
              <a:rPr lang="sl-SI" sz="3500" baseline="-2500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068678" y="2494450"/>
            <a:ext cx="2608800" cy="356315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/>
              <a:t>Pralna soda</a:t>
            </a:r>
            <a:endParaRPr lang="sl-SI" sz="240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/>
              <a:t>Proizvodnja stekla</a:t>
            </a:r>
            <a:r>
              <a:rPr lang="en-US" sz="2400" dirty="0"/>
              <a:t>, za </a:t>
            </a:r>
            <a:r>
              <a:rPr lang="en-US" sz="2400" dirty="0" err="1"/>
              <a:t>oblikovanje</a:t>
            </a:r>
            <a:r>
              <a:rPr lang="en-US" sz="2400" dirty="0"/>
              <a:t> </a:t>
            </a:r>
            <a:r>
              <a:rPr lang="en-US" sz="2400" dirty="0" err="1"/>
              <a:t>kaljenega</a:t>
            </a:r>
            <a:r>
              <a:rPr lang="en-US" sz="2400" dirty="0"/>
              <a:t> </a:t>
            </a:r>
            <a:r>
              <a:rPr lang="en-US" sz="2400" dirty="0" err="1"/>
              <a:t>stekla</a:t>
            </a:r>
            <a:r>
              <a:rPr lang="en-US" sz="2400" dirty="0"/>
              <a:t>.</a:t>
            </a:r>
            <a:endParaRPr lang="sl-SI" sz="240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/>
              <a:t>Dodatek v pralnih sredstvih, ki mehča vodo.</a:t>
            </a:r>
            <a:endParaRPr lang="sl-SI" sz="2400" dirty="0">
              <a:cs typeface="Calibri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1" r="33325" b="4"/>
          <a:stretch/>
        </p:blipFill>
        <p:spPr bwMode="auto">
          <a:xfrm>
            <a:off x="4039053" y="2486034"/>
            <a:ext cx="2057400" cy="341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henkel.com.tr/int_henkel/ourcompany_tr/binarydata/tr/images/Persil_pow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3" r="7914" b="2"/>
          <a:stretch/>
        </p:blipFill>
        <p:spPr bwMode="auto">
          <a:xfrm>
            <a:off x="6096453" y="2486034"/>
            <a:ext cx="2075470" cy="341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14F95C68-AB6E-4C79-8764-E43667ACD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453" y="2486034"/>
            <a:ext cx="0" cy="3410712"/>
          </a:xfrm>
          <a:prstGeom prst="line">
            <a:avLst/>
          </a:prstGeom>
          <a:ln w="12700">
            <a:solidFill>
              <a:srgbClr val="FE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95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AF68CB5-D519-4070-A998-B86F0FBCD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2" r="12879" b="2"/>
          <a:stretch/>
        </p:blipFill>
        <p:spPr>
          <a:xfrm>
            <a:off x="234508" y="501986"/>
            <a:ext cx="2077480" cy="2769973"/>
          </a:xfrm>
          <a:custGeom>
            <a:avLst/>
            <a:gdLst/>
            <a:ahLst/>
            <a:cxnLst/>
            <a:rect l="l" t="t" r="r" b="b"/>
            <a:pathLst>
              <a:path w="2769973" h="2769973">
                <a:moveTo>
                  <a:pt x="133430" y="0"/>
                </a:moveTo>
                <a:lnTo>
                  <a:pt x="2636543" y="0"/>
                </a:lnTo>
                <a:cubicBezTo>
                  <a:pt x="2710234" y="0"/>
                  <a:pt x="2769973" y="59739"/>
                  <a:pt x="2769973" y="133430"/>
                </a:cubicBezTo>
                <a:lnTo>
                  <a:pt x="2769973" y="2636543"/>
                </a:lnTo>
                <a:cubicBezTo>
                  <a:pt x="2769973" y="2710234"/>
                  <a:pt x="2710234" y="2769973"/>
                  <a:pt x="2636543" y="2769973"/>
                </a:cubicBezTo>
                <a:lnTo>
                  <a:pt x="133430" y="2769973"/>
                </a:lnTo>
                <a:cubicBezTo>
                  <a:pt x="59739" y="2769973"/>
                  <a:pt x="0" y="2710234"/>
                  <a:pt x="0" y="2636543"/>
                </a:cubicBezTo>
                <a:lnTo>
                  <a:pt x="0" y="133430"/>
                </a:lnTo>
                <a:cubicBezTo>
                  <a:pt x="0" y="59739"/>
                  <a:pt x="59739" y="0"/>
                  <a:pt x="133430" y="0"/>
                </a:cubicBezTo>
                <a:close/>
              </a:path>
            </a:pathLst>
          </a:cu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2" r="13640" b="4"/>
          <a:stretch/>
        </p:blipFill>
        <p:spPr>
          <a:xfrm>
            <a:off x="2457001" y="501987"/>
            <a:ext cx="2077480" cy="2769973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3" r="-1" b="-1"/>
          <a:stretch/>
        </p:blipFill>
        <p:spPr>
          <a:xfrm>
            <a:off x="234580" y="3429005"/>
            <a:ext cx="2077480" cy="2769973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" r="16686" b="1"/>
          <a:stretch/>
        </p:blipFill>
        <p:spPr>
          <a:xfrm>
            <a:off x="2457002" y="3428994"/>
            <a:ext cx="2077480" cy="2769974"/>
          </a:xfrm>
          <a:custGeom>
            <a:avLst/>
            <a:gdLst/>
            <a:ahLst/>
            <a:cxnLst/>
            <a:rect l="l" t="t" r="r" b="b"/>
            <a:pathLst>
              <a:path w="3118718" h="3118719">
                <a:moveTo>
                  <a:pt x="127306" y="0"/>
                </a:moveTo>
                <a:lnTo>
                  <a:pt x="2991412" y="0"/>
                </a:lnTo>
                <a:cubicBezTo>
                  <a:pt x="3061721" y="0"/>
                  <a:pt x="3118718" y="56997"/>
                  <a:pt x="3118718" y="127306"/>
                </a:cubicBezTo>
                <a:lnTo>
                  <a:pt x="3118718" y="2991413"/>
                </a:lnTo>
                <a:cubicBezTo>
                  <a:pt x="3118718" y="3061722"/>
                  <a:pt x="3061721" y="3118719"/>
                  <a:pt x="2991412" y="3118719"/>
                </a:cubicBezTo>
                <a:lnTo>
                  <a:pt x="127306" y="3118719"/>
                </a:lnTo>
                <a:cubicBezTo>
                  <a:pt x="56997" y="3118719"/>
                  <a:pt x="0" y="3061722"/>
                  <a:pt x="0" y="2991413"/>
                </a:cubicBezTo>
                <a:lnTo>
                  <a:pt x="0" y="127306"/>
                </a:lnTo>
                <a:cubicBezTo>
                  <a:pt x="0" y="56997"/>
                  <a:pt x="56997" y="0"/>
                  <a:pt x="127306" y="0"/>
                </a:cubicBezTo>
                <a:close/>
              </a:path>
            </a:pathLst>
          </a:custGeom>
        </p:spPr>
      </p:pic>
      <p:sp>
        <p:nvSpPr>
          <p:cNvPr id="14" name="Arc 13">
            <a:extLst>
              <a:ext uri="{FF2B5EF4-FFF2-40B4-BE49-F238E27FC236}">
                <a16:creationId xmlns:a16="http://schemas.microsoft.com/office/drawing/2014/main" id="{7586665A-47B3-4AEE-BC94-15D89FF70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36468">
            <a:off x="5837552" y="326268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9546" y="1946684"/>
            <a:ext cx="376185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b="1" i="1" dirty="0" err="1"/>
              <a:t>Domača</a:t>
            </a:r>
            <a:r>
              <a:rPr lang="en-US" sz="2800" b="1" i="1" dirty="0"/>
              <a:t> </a:t>
            </a:r>
            <a:r>
              <a:rPr lang="en-US" sz="2800" b="1" i="1" dirty="0" err="1"/>
              <a:t>naloga</a:t>
            </a:r>
            <a:r>
              <a:rPr lang="en-US" sz="2800" i="1" dirty="0"/>
              <a:t>: V </a:t>
            </a:r>
            <a:r>
              <a:rPr lang="en-US" sz="2800" i="1" dirty="0" err="1"/>
              <a:t>domačem</a:t>
            </a:r>
            <a:r>
              <a:rPr lang="en-US" sz="2800" i="1" dirty="0"/>
              <a:t> </a:t>
            </a:r>
            <a:r>
              <a:rPr lang="en-US" sz="2800" i="1" dirty="0" err="1"/>
              <a:t>gospodinjstvu</a:t>
            </a:r>
            <a:r>
              <a:rPr lang="en-US" sz="2800" i="1" dirty="0"/>
              <a:t> </a:t>
            </a:r>
            <a:r>
              <a:rPr lang="en-US" sz="2800" i="1" dirty="0" err="1"/>
              <a:t>ali</a:t>
            </a:r>
            <a:r>
              <a:rPr lang="en-US" sz="2800" i="1" dirty="0"/>
              <a:t> v </a:t>
            </a:r>
            <a:r>
              <a:rPr lang="en-US" sz="2800" i="1" dirty="0" err="1"/>
              <a:t>trgovini</a:t>
            </a:r>
            <a:r>
              <a:rPr lang="en-US" sz="2800" i="1" dirty="0"/>
              <a:t> </a:t>
            </a:r>
            <a:r>
              <a:rPr lang="en-US" sz="2800" i="1" dirty="0" err="1"/>
              <a:t>poišči</a:t>
            </a:r>
            <a:r>
              <a:rPr lang="en-US" sz="2800" i="1" dirty="0"/>
              <a:t> </a:t>
            </a:r>
            <a:r>
              <a:rPr lang="en-US" sz="2800" i="1" dirty="0" err="1"/>
              <a:t>embalaže</a:t>
            </a:r>
            <a:r>
              <a:rPr lang="en-US" sz="2800" i="1" dirty="0"/>
              <a:t> </a:t>
            </a:r>
            <a:r>
              <a:rPr lang="en-US" sz="2800" i="1" dirty="0" err="1"/>
              <a:t>spodnjih</a:t>
            </a:r>
            <a:r>
              <a:rPr lang="en-US" sz="2800" i="1" dirty="0"/>
              <a:t> </a:t>
            </a:r>
            <a:r>
              <a:rPr lang="en-US" sz="2800" i="1" dirty="0" err="1"/>
              <a:t>izdelkov</a:t>
            </a:r>
            <a:r>
              <a:rPr lang="en-US" sz="2800" i="1" dirty="0"/>
              <a:t> in </a:t>
            </a:r>
            <a:r>
              <a:rPr lang="en-US" sz="2800" i="1" dirty="0" err="1"/>
              <a:t>preveri</a:t>
            </a:r>
            <a:r>
              <a:rPr lang="en-US" sz="2800" i="1" dirty="0"/>
              <a:t>, </a:t>
            </a:r>
            <a:r>
              <a:rPr lang="en-US" sz="2800" i="1" dirty="0" err="1"/>
              <a:t>katero</a:t>
            </a:r>
            <a:r>
              <a:rPr lang="en-US" sz="2800" i="1" dirty="0"/>
              <a:t> </a:t>
            </a:r>
            <a:r>
              <a:rPr lang="en-US" sz="2800" i="1" dirty="0" err="1"/>
              <a:t>kislino</a:t>
            </a:r>
            <a:r>
              <a:rPr lang="en-US" sz="2800" i="1" dirty="0"/>
              <a:t> </a:t>
            </a:r>
            <a:r>
              <a:rPr lang="en-US" sz="2800" i="1" dirty="0" err="1"/>
              <a:t>ali</a:t>
            </a:r>
            <a:r>
              <a:rPr lang="en-US" sz="2800" i="1" dirty="0"/>
              <a:t> </a:t>
            </a:r>
            <a:r>
              <a:rPr lang="en-US" sz="2800" i="1" dirty="0" err="1"/>
              <a:t>bazo</a:t>
            </a:r>
            <a:r>
              <a:rPr lang="en-US" sz="2800" i="1" dirty="0"/>
              <a:t> </a:t>
            </a:r>
            <a:r>
              <a:rPr lang="en-US" sz="2800" i="1" dirty="0" err="1"/>
              <a:t>vsebujejo</a:t>
            </a:r>
            <a:endParaRPr lang="en-US" sz="2800" i="1" dirty="0" err="1">
              <a:cs typeface="Calibri"/>
            </a:endParaRPr>
          </a:p>
          <a:p>
            <a:endParaRPr lang="sl-SI" i="1" dirty="0"/>
          </a:p>
        </p:txBody>
      </p:sp>
    </p:spTree>
    <p:extLst>
      <p:ext uri="{BB962C8B-B14F-4D97-AF65-F5344CB8AC3E}">
        <p14:creationId xmlns:p14="http://schemas.microsoft.com/office/powerpoint/2010/main" val="159356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4E8097-34D4-4140-9F58-48642AE44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1. Kisline: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E178872-DC22-4E42-83B4-7475990CE4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,Sans-Serif"/>
              <a:buChar char="•"/>
            </a:pPr>
            <a:r>
              <a:rPr lang="en-US" dirty="0">
                <a:ea typeface="+mn-lt"/>
                <a:cs typeface="+mn-lt"/>
              </a:rPr>
              <a:t>Imajo </a:t>
            </a:r>
            <a:r>
              <a:rPr lang="en-US" dirty="0" err="1">
                <a:ea typeface="+mn-lt"/>
                <a:cs typeface="+mn-lt"/>
              </a:rPr>
              <a:t>kisel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okus</a:t>
            </a:r>
            <a:r>
              <a:rPr lang="sl-SI" dirty="0">
                <a:ea typeface="+mn-lt"/>
                <a:cs typeface="+mn-lt"/>
              </a:rPr>
              <a:t>,</a:t>
            </a:r>
            <a:endParaRPr lang="en-US" b="0" dirty="0" err="1">
              <a:ea typeface="+mn-lt"/>
              <a:cs typeface="+mn-lt"/>
            </a:endParaRPr>
          </a:p>
          <a:p>
            <a:pPr marL="342900" indent="-342900">
              <a:buFont typeface="Arial,Sans-Serif"/>
              <a:buChar char="•"/>
            </a:pPr>
            <a:r>
              <a:rPr lang="en-US" dirty="0">
                <a:ea typeface="+mn-lt"/>
                <a:cs typeface="+mn-lt"/>
              </a:rPr>
              <a:t>So </a:t>
            </a:r>
            <a:r>
              <a:rPr lang="en-US" dirty="0" err="1">
                <a:ea typeface="+mn-lt"/>
                <a:cs typeface="+mn-lt"/>
              </a:rPr>
              <a:t>jedke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snovi</a:t>
            </a:r>
            <a:r>
              <a:rPr lang="sl-SI" dirty="0">
                <a:ea typeface="+mn-lt"/>
                <a:cs typeface="+mn-lt"/>
              </a:rPr>
              <a:t>,</a:t>
            </a:r>
            <a:endParaRPr lang="en-US" b="0" dirty="0" err="1">
              <a:ea typeface="+mn-lt"/>
              <a:cs typeface="+mn-lt"/>
            </a:endParaRPr>
          </a:p>
          <a:p>
            <a:pPr marL="342900" indent="-342900">
              <a:buFont typeface="Arial,Sans-Serif"/>
              <a:buChar char="•"/>
            </a:pPr>
            <a:r>
              <a:rPr lang="en-US" dirty="0" err="1">
                <a:ea typeface="+mn-lt"/>
                <a:cs typeface="+mn-lt"/>
              </a:rPr>
              <a:t>Topne</a:t>
            </a:r>
            <a:r>
              <a:rPr lang="en-US" dirty="0">
                <a:ea typeface="+mn-lt"/>
                <a:cs typeface="+mn-lt"/>
              </a:rPr>
              <a:t> v </a:t>
            </a:r>
            <a:r>
              <a:rPr lang="en-US" dirty="0" err="1">
                <a:ea typeface="+mn-lt"/>
                <a:cs typeface="+mn-lt"/>
              </a:rPr>
              <a:t>vodi</a:t>
            </a:r>
            <a:r>
              <a:rPr lang="sl-SI" dirty="0">
                <a:ea typeface="+mn-lt"/>
                <a:cs typeface="+mn-lt"/>
              </a:rPr>
              <a:t>,</a:t>
            </a:r>
            <a:endParaRPr lang="en-US" b="0" dirty="0" err="1">
              <a:ea typeface="+mn-lt"/>
              <a:cs typeface="+mn-lt"/>
            </a:endParaRPr>
          </a:p>
          <a:p>
            <a:pPr marL="342900" indent="-342900">
              <a:buFont typeface="Arial,Sans-Serif"/>
              <a:buChar char="•"/>
            </a:pPr>
            <a:r>
              <a:rPr lang="en-US" dirty="0" err="1">
                <a:ea typeface="+mn-lt"/>
                <a:cs typeface="+mn-lt"/>
              </a:rPr>
              <a:t>Pogoste</a:t>
            </a:r>
            <a:r>
              <a:rPr lang="en-US" dirty="0">
                <a:ea typeface="+mn-lt"/>
                <a:cs typeface="+mn-lt"/>
              </a:rPr>
              <a:t> v </a:t>
            </a:r>
            <a:r>
              <a:rPr lang="en-US" dirty="0" err="1">
                <a:ea typeface="+mn-lt"/>
                <a:cs typeface="+mn-lt"/>
              </a:rPr>
              <a:t>naravi</a:t>
            </a:r>
            <a:r>
              <a:rPr lang="sl-SI" dirty="0">
                <a:ea typeface="+mn-lt"/>
                <a:cs typeface="+mn-lt"/>
              </a:rPr>
              <a:t>.</a:t>
            </a:r>
            <a:endParaRPr lang="sl-SI" dirty="0"/>
          </a:p>
        </p:txBody>
      </p:sp>
      <p:pic>
        <p:nvPicPr>
          <p:cNvPr id="4" name="Slika 4" descr="Slika, ki vsebuje besede oranžna, citrus, sadje, pomaranče&#10;&#10;Opis je samodejno ustvarjen">
            <a:extLst>
              <a:ext uri="{FF2B5EF4-FFF2-40B4-BE49-F238E27FC236}">
                <a16:creationId xmlns:a16="http://schemas.microsoft.com/office/drawing/2014/main" id="{2AE69E8E-106A-46EA-9FDF-9CBAB60FE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7364" y="3933694"/>
            <a:ext cx="1905000" cy="1914525"/>
          </a:xfrm>
          <a:prstGeom prst="rect">
            <a:avLst/>
          </a:prstGeom>
        </p:spPr>
      </p:pic>
      <p:pic>
        <p:nvPicPr>
          <p:cNvPr id="5" name="Slika 5" descr="Slika, ki vsebuje besede risba, znak, ura&#10;&#10;Opis je samodejno ustvarjen">
            <a:extLst>
              <a:ext uri="{FF2B5EF4-FFF2-40B4-BE49-F238E27FC236}">
                <a16:creationId xmlns:a16="http://schemas.microsoft.com/office/drawing/2014/main" id="{FF70AAB8-3F53-44DA-9A56-5DD1040FA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352" y="1756012"/>
            <a:ext cx="1619250" cy="161925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6543" y="1468278"/>
            <a:ext cx="1713124" cy="168873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770" y="4191000"/>
            <a:ext cx="1047750" cy="166687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2335" y="4209986"/>
            <a:ext cx="2209800" cy="165735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2377" y="4202984"/>
            <a:ext cx="1597290" cy="1664352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31721" y="47389"/>
            <a:ext cx="1469692" cy="188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41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6CAED0A-2A45-4C9C-BCDD-21A8A092C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C854B9A-5D1B-4231-9AAE-94A08C236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246" y="386930"/>
            <a:ext cx="7549592" cy="1298448"/>
          </a:xfrm>
        </p:spPr>
        <p:txBody>
          <a:bodyPr anchor="b">
            <a:normAutofit/>
          </a:bodyPr>
          <a:lstStyle/>
          <a:p>
            <a:r>
              <a:rPr lang="sl-SI" sz="4200">
                <a:ea typeface="+mj-lt"/>
                <a:cs typeface="+mj-lt"/>
              </a:rPr>
              <a:t>Klorovodikova kislina -HC</a:t>
            </a:r>
            <a:r>
              <a:rPr lang="en-US" sz="4200">
                <a:ea typeface="+mj-lt"/>
                <a:cs typeface="+mj-lt"/>
              </a:rPr>
              <a:t>I</a:t>
            </a:r>
            <a:endParaRPr lang="sl-SI" sz="4200">
              <a:ea typeface="+mj-lt"/>
              <a:cs typeface="+mj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1" y="1998845"/>
            <a:ext cx="859094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3304AE7-B653-45B4-953D-1459BFF9F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245" y="2571631"/>
            <a:ext cx="3594469" cy="36129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buFont typeface="Arial,Sans-Serif" panose="020B0604020202020204" pitchFamily="34" charset="0"/>
            </a:pPr>
            <a:r>
              <a:rPr lang="sl-SI" sz="2800" dirty="0">
                <a:ea typeface="+mn-lt"/>
                <a:cs typeface="+mn-lt"/>
              </a:rPr>
              <a:t>Odstranjevanje rje</a:t>
            </a:r>
            <a:r>
              <a:rPr lang="en-US" sz="2800" dirty="0">
                <a:ea typeface="+mn-lt"/>
                <a:cs typeface="+mn-lt"/>
              </a:rPr>
              <a:t> z </a:t>
            </a:r>
            <a:r>
              <a:rPr lang="en-US" sz="2800" dirty="0" err="1">
                <a:ea typeface="+mn-lt"/>
                <a:cs typeface="+mn-lt"/>
              </a:rPr>
              <a:t>jeklenih</a:t>
            </a:r>
            <a:r>
              <a:rPr lang="en-US" sz="2800" dirty="0">
                <a:ea typeface="+mn-lt"/>
                <a:cs typeface="+mn-lt"/>
              </a:rPr>
              <a:t> </a:t>
            </a:r>
            <a:r>
              <a:rPr lang="en-US" sz="2800" dirty="0" err="1">
                <a:ea typeface="+mn-lt"/>
                <a:cs typeface="+mn-lt"/>
              </a:rPr>
              <a:t>površin</a:t>
            </a:r>
            <a:r>
              <a:rPr lang="sl-SI" sz="2800" dirty="0">
                <a:ea typeface="+mn-lt"/>
                <a:cs typeface="+mn-lt"/>
              </a:rPr>
              <a:t>.</a:t>
            </a:r>
            <a:endParaRPr lang="en-US" sz="2800" dirty="0">
              <a:ea typeface="+mn-lt"/>
              <a:cs typeface="+mn-lt"/>
            </a:endParaRPr>
          </a:p>
          <a:p>
            <a:pPr marL="342900" indent="-342900">
              <a:buFont typeface="Arial,Sans-Serif" panose="020B0604020202020204" pitchFamily="34" charset="0"/>
            </a:pPr>
            <a:r>
              <a:rPr lang="sl-SI" sz="2800" dirty="0">
                <a:ea typeface="+mn-lt"/>
                <a:cs typeface="+mn-lt"/>
              </a:rPr>
              <a:t>Odstranjevanje vodnega kamna.</a:t>
            </a:r>
            <a:endParaRPr lang="sl-SI" sz="2800" dirty="0"/>
          </a:p>
        </p:txBody>
      </p:sp>
      <p:pic>
        <p:nvPicPr>
          <p:cNvPr id="5" name="Slika 5" descr="Slika, ki vsebuje besede steklenica, sedeče, miza, vino&#10;&#10;Opis je samodejno ustvarjen">
            <a:extLst>
              <a:ext uri="{FF2B5EF4-FFF2-40B4-BE49-F238E27FC236}">
                <a16:creationId xmlns:a16="http://schemas.microsoft.com/office/drawing/2014/main" id="{6F493701-5C62-45D0-B25A-81CCD47965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44" r="11774" b="-2"/>
          <a:stretch/>
        </p:blipFill>
        <p:spPr>
          <a:xfrm>
            <a:off x="4064069" y="2559047"/>
            <a:ext cx="2056354" cy="3639451"/>
          </a:xfrm>
          <a:prstGeom prst="rect">
            <a:avLst/>
          </a:prstGeom>
        </p:spPr>
      </p:pic>
      <p:pic>
        <p:nvPicPr>
          <p:cNvPr id="4" name="Slika 4" descr="Slika, ki vsebuje besede notranji, sedeče, izpolnjeno, miza&#10;&#10;Opis je samodejno ustvarjen">
            <a:extLst>
              <a:ext uri="{FF2B5EF4-FFF2-40B4-BE49-F238E27FC236}">
                <a16:creationId xmlns:a16="http://schemas.microsoft.com/office/drawing/2014/main" id="{43C1ED62-459A-4B20-8C02-E24B37F70A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95" r="1161" b="-2"/>
          <a:stretch/>
        </p:blipFill>
        <p:spPr>
          <a:xfrm>
            <a:off x="6309462" y="2559047"/>
            <a:ext cx="2057715" cy="363945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323318" y="2332075"/>
            <a:ext cx="781700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831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2843" y="3726"/>
            <a:ext cx="4211157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84C3D51E-92FE-4E43-AC51-A240D57FD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005" y="802955"/>
            <a:ext cx="3733482" cy="1454051"/>
          </a:xfrm>
        </p:spPr>
        <p:txBody>
          <a:bodyPr>
            <a:normAutofit/>
          </a:bodyPr>
          <a:lstStyle/>
          <a:p>
            <a:r>
              <a:rPr lang="sl-SI" cap="all">
                <a:solidFill>
                  <a:srgbClr val="000000"/>
                </a:solidFill>
                <a:ea typeface="+mj-lt"/>
                <a:cs typeface="+mj-lt"/>
              </a:rPr>
              <a:t>ETANOJSKA KISLINA</a:t>
            </a:r>
            <a:r>
              <a:rPr lang="en-US" cap="all">
                <a:solidFill>
                  <a:srgbClr val="000000"/>
                </a:solidFill>
                <a:ea typeface="+mj-lt"/>
                <a:cs typeface="+mj-lt"/>
              </a:rPr>
              <a:t> -</a:t>
            </a:r>
            <a:r>
              <a:rPr lang="sl-SI" cap="all">
                <a:solidFill>
                  <a:srgbClr val="000000"/>
                </a:solidFill>
                <a:ea typeface="+mj-lt"/>
                <a:cs typeface="+mj-lt"/>
              </a:rPr>
              <a:t> CH</a:t>
            </a:r>
            <a:r>
              <a:rPr lang="sl-SI" cap="all" baseline="-25000">
                <a:solidFill>
                  <a:srgbClr val="000000"/>
                </a:solidFill>
                <a:ea typeface="+mj-lt"/>
                <a:cs typeface="+mj-lt"/>
              </a:rPr>
              <a:t>3</a:t>
            </a:r>
            <a:r>
              <a:rPr lang="sl-SI" cap="all">
                <a:solidFill>
                  <a:srgbClr val="000000"/>
                </a:solidFill>
                <a:ea typeface="+mj-lt"/>
                <a:cs typeface="+mj-lt"/>
              </a:rPr>
              <a:t>COOH</a:t>
            </a:r>
            <a:endParaRPr lang="en-US">
              <a:solidFill>
                <a:srgbClr val="000000"/>
              </a:solidFill>
              <a:ea typeface="+mj-lt"/>
              <a:cs typeface="+mj-lt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024569F-783B-4DEA-BC03-6B1B96FFB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356" y="2421682"/>
            <a:ext cx="3733184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sl-SI" sz="2800" b="1" dirty="0">
                <a:solidFill>
                  <a:srgbClr val="000000"/>
                </a:solidFill>
                <a:ea typeface="+mn-lt"/>
                <a:cs typeface="+mn-lt"/>
              </a:rPr>
              <a:t>Izdelovanje lepila in topila za črnila in barve</a:t>
            </a:r>
            <a:endParaRPr lang="en-US" sz="28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Font typeface="Arial,Sans-Serif" panose="020B0604020202020204" pitchFamily="34" charset="0"/>
            </a:pPr>
            <a:r>
              <a:rPr lang="sl-SI" sz="2800" b="1" dirty="0">
                <a:solidFill>
                  <a:srgbClr val="000000"/>
                </a:solidFill>
                <a:ea typeface="+mn-lt"/>
                <a:cs typeface="+mn-lt"/>
              </a:rPr>
              <a:t>Izdelav</a:t>
            </a:r>
            <a:r>
              <a:rPr lang="en-US" sz="2800" b="1" dirty="0">
                <a:solidFill>
                  <a:srgbClr val="000000"/>
                </a:solidFill>
                <a:ea typeface="+mn-lt"/>
                <a:cs typeface="+mn-lt"/>
              </a:rPr>
              <a:t>a</a:t>
            </a:r>
            <a:r>
              <a:rPr lang="sl-SI" sz="2800" b="1" dirty="0">
                <a:solidFill>
                  <a:srgbClr val="000000"/>
                </a:solidFill>
                <a:ea typeface="+mn-lt"/>
                <a:cs typeface="+mn-lt"/>
              </a:rPr>
              <a:t> kisa</a:t>
            </a:r>
            <a:endParaRPr lang="sl-SI" sz="2800" dirty="0">
              <a:solidFill>
                <a:srgbClr val="000000"/>
              </a:solidFill>
            </a:endParaRPr>
          </a:p>
        </p:txBody>
      </p:sp>
      <p:sp>
        <p:nvSpPr>
          <p:cNvPr id="13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93671" y="738619"/>
            <a:ext cx="3750329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AA383F92-2849-47AD-AF7C-B651CB8DF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5615" y="2320543"/>
            <a:ext cx="2746374" cy="22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437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Žveplova kislina - H</a:t>
            </a:r>
            <a:r>
              <a:rPr lang="sl-SI" baseline="-25000" dirty="0"/>
              <a:t>2</a:t>
            </a:r>
            <a:r>
              <a:rPr lang="sl-SI" dirty="0"/>
              <a:t>SO</a:t>
            </a:r>
            <a:r>
              <a:rPr lang="sl-SI" baseline="-25000" dirty="0"/>
              <a:t>4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105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sl-SI" dirty="0"/>
              <a:t>Lastnosti:</a:t>
            </a:r>
            <a:endParaRPr lang="sl-SI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b="0" dirty="0"/>
              <a:t>je brezbarvna oljnata tekočina,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b="0" dirty="0"/>
              <a:t>se topi v vodi,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b="0" dirty="0"/>
              <a:t>odvzema vodo iz drugih snovi.</a:t>
            </a:r>
          </a:p>
          <a:p>
            <a:pPr marL="0" indent="0">
              <a:buNone/>
            </a:pPr>
            <a:endParaRPr lang="sl-SI" dirty="0">
              <a:solidFill>
                <a:srgbClr val="FF0000"/>
              </a:solidFill>
              <a:cs typeface="Calibri" panose="020F050202020403020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b="1" dirty="0">
                <a:cs typeface="Calibri"/>
              </a:rPr>
              <a:t>Uporaba:</a:t>
            </a:r>
            <a:endParaRPr lang="en-US" dirty="0">
              <a:ea typeface="+mn-lt"/>
              <a:cs typeface="+mn-lt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</a:pPr>
            <a:r>
              <a:rPr lang="sl-SI" dirty="0">
                <a:cs typeface="Calibri"/>
              </a:rPr>
              <a:t>v proizvodnji umetnih gnojil, plastike, detergentov, razstreliv in barvil,</a:t>
            </a:r>
            <a:endParaRPr lang="en-US" dirty="0">
              <a:ea typeface="+mn-lt"/>
              <a:cs typeface="+mn-lt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</a:pPr>
            <a:r>
              <a:rPr lang="sl-SI" dirty="0">
                <a:cs typeface="Calibri"/>
              </a:rPr>
              <a:t>za svinčene akumulatorje</a:t>
            </a:r>
            <a:endParaRPr lang="en-US" dirty="0"/>
          </a:p>
          <a:p>
            <a:endParaRPr lang="en-US" dirty="0">
              <a:hlinkClick r:id="rId2"/>
            </a:endParaRP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1027" name="Picture 3" descr="Sulfuric-acid-3D-vd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476" y="139719"/>
            <a:ext cx="1697846" cy="145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607" y="2289425"/>
            <a:ext cx="955498" cy="95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256704"/>
            <a:ext cx="965573" cy="96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977" y="2311920"/>
            <a:ext cx="980304" cy="97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431" y="2311920"/>
            <a:ext cx="885443" cy="88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darkstar.frikz.org/molekule/H2SO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446" y="139719"/>
            <a:ext cx="15652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lika 4">
            <a:extLst>
              <a:ext uri="{FF2B5EF4-FFF2-40B4-BE49-F238E27FC236}">
                <a16:creationId xmlns:a16="http://schemas.microsoft.com/office/drawing/2014/main" id="{6EE57DEF-9975-41FA-8334-BBD258CE48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85757" y="4739036"/>
            <a:ext cx="226695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917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B9E248E0-55F8-4E45-A07F-B49E0EEA9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Arc 73">
            <a:extLst>
              <a:ext uri="{FF2B5EF4-FFF2-40B4-BE49-F238E27FC236}">
                <a16:creationId xmlns:a16="http://schemas.microsoft.com/office/drawing/2014/main" id="{311F016A-A753-449B-9EA6-322199B71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92014">
            <a:off x="1958686" y="1078335"/>
            <a:ext cx="2987899" cy="2240924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8" r="3062" b="-2"/>
          <a:stretch/>
        </p:blipFill>
        <p:spPr bwMode="auto">
          <a:xfrm>
            <a:off x="3189295" y="2577601"/>
            <a:ext cx="5597129" cy="4280399"/>
          </a:xfrm>
          <a:custGeom>
            <a:avLst/>
            <a:gdLst/>
            <a:ahLst/>
            <a:cxnLst/>
            <a:rect l="l" t="t" r="r" b="b"/>
            <a:pathLst>
              <a:path w="7462838" h="4280399">
                <a:moveTo>
                  <a:pt x="3731419" y="0"/>
                </a:moveTo>
                <a:cubicBezTo>
                  <a:pt x="5792225" y="0"/>
                  <a:pt x="7462838" y="1670613"/>
                  <a:pt x="7462838" y="3731419"/>
                </a:cubicBezTo>
                <a:cubicBezTo>
                  <a:pt x="7462838" y="3828019"/>
                  <a:pt x="7459167" y="3923762"/>
                  <a:pt x="7451957" y="4018516"/>
                </a:cubicBezTo>
                <a:lnTo>
                  <a:pt x="7422046" y="4280399"/>
                </a:lnTo>
                <a:lnTo>
                  <a:pt x="40793" y="4280399"/>
                </a:lnTo>
                <a:lnTo>
                  <a:pt x="10881" y="4018516"/>
                </a:lnTo>
                <a:cubicBezTo>
                  <a:pt x="3671" y="3923762"/>
                  <a:pt x="0" y="3828019"/>
                  <a:pt x="0" y="3731419"/>
                </a:cubicBezTo>
                <a:cubicBezTo>
                  <a:pt x="0" y="1670613"/>
                  <a:pt x="1670614" y="0"/>
                  <a:pt x="373141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7678" y="754840"/>
            <a:ext cx="5272836" cy="27577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Dušikova kislina - HNO</a:t>
            </a:r>
            <a:r>
              <a:rPr lang="en-US" sz="6000" kern="1200" baseline="-250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645556" y="3633690"/>
            <a:ext cx="3000776" cy="2099321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 defTabSz="914400">
              <a:spcBef>
                <a:spcPts val="1000"/>
              </a:spcBef>
              <a:buNone/>
            </a:pPr>
            <a:r>
              <a:rPr lang="en-US" sz="2800" dirty="0" err="1">
                <a:cs typeface="Calibri"/>
              </a:rPr>
              <a:t>Uporaba</a:t>
            </a:r>
            <a:r>
              <a:rPr lang="en-US" sz="2800" dirty="0">
                <a:cs typeface="Calibri"/>
              </a:rPr>
              <a:t>: </a:t>
            </a:r>
          </a:p>
          <a:p>
            <a:pPr marL="0" indent="0" defTabSz="914400">
              <a:spcBef>
                <a:spcPts val="1000"/>
              </a:spcBef>
              <a:buNone/>
            </a:pPr>
            <a:r>
              <a:rPr lang="en-US" sz="2800" dirty="0"/>
              <a:t>- </a:t>
            </a:r>
            <a:r>
              <a:rPr lang="en-US" sz="2800" kern="1200" dirty="0" err="1">
                <a:latin typeface="+mn-lt"/>
                <a:ea typeface="+mn-ea"/>
                <a:cs typeface="+mn-cs"/>
              </a:rPr>
              <a:t>Umetna</a:t>
            </a:r>
            <a:r>
              <a:rPr lang="en-US" sz="28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 err="1">
                <a:latin typeface="+mn-lt"/>
                <a:ea typeface="+mn-ea"/>
                <a:cs typeface="+mn-cs"/>
              </a:rPr>
              <a:t>gnojila</a:t>
            </a:r>
            <a:r>
              <a:rPr lang="en-US" sz="2800" kern="1200" dirty="0">
                <a:latin typeface="+mn-lt"/>
                <a:ea typeface="+mn-ea"/>
                <a:cs typeface="+mn-cs"/>
              </a:rPr>
              <a:t> (75%),</a:t>
            </a:r>
            <a:r>
              <a:rPr lang="en-US" sz="2800" dirty="0"/>
              <a:t> </a:t>
            </a:r>
            <a:endParaRPr lang="en-US" sz="2800" dirty="0">
              <a:cs typeface="Calibri"/>
            </a:endParaRPr>
          </a:p>
          <a:p>
            <a:pPr marL="0" indent="0" defTabSz="914400">
              <a:spcBef>
                <a:spcPts val="1000"/>
              </a:spcBef>
              <a:buNone/>
            </a:pPr>
            <a:r>
              <a:rPr lang="en-US" sz="2800" dirty="0"/>
              <a:t>- </a:t>
            </a:r>
            <a:r>
              <a:rPr lang="en-US" sz="2800" kern="1200" dirty="0" err="1">
                <a:latin typeface="+mn-lt"/>
                <a:ea typeface="+mn-ea"/>
                <a:cs typeface="+mn-cs"/>
              </a:rPr>
              <a:t>razstreliva</a:t>
            </a:r>
            <a:r>
              <a:rPr lang="en-US" sz="2800" kern="1200" dirty="0">
                <a:latin typeface="+mn-lt"/>
                <a:ea typeface="+mn-ea"/>
                <a:cs typeface="+mn-cs"/>
              </a:rPr>
              <a:t> (</a:t>
            </a:r>
            <a:r>
              <a:rPr lang="en-US" sz="2800" kern="1200" dirty="0" err="1">
                <a:latin typeface="+mn-lt"/>
                <a:ea typeface="+mn-ea"/>
                <a:cs typeface="+mn-cs"/>
              </a:rPr>
              <a:t>nitroglicerin</a:t>
            </a:r>
            <a:r>
              <a:rPr lang="en-US" sz="2800" kern="1200" dirty="0">
                <a:latin typeface="+mn-lt"/>
                <a:ea typeface="+mn-ea"/>
                <a:cs typeface="+mn-cs"/>
              </a:rPr>
              <a:t>, TNT),</a:t>
            </a:r>
            <a:r>
              <a:rPr lang="en-US" sz="2800" dirty="0"/>
              <a:t> </a:t>
            </a:r>
            <a:endParaRPr lang="en-US" sz="2800" dirty="0">
              <a:cs typeface="Calibri"/>
            </a:endParaRPr>
          </a:p>
          <a:p>
            <a:pPr marL="0" indent="0" defTabSz="914400">
              <a:spcBef>
                <a:spcPts val="1000"/>
              </a:spcBef>
              <a:buNone/>
            </a:pPr>
            <a:r>
              <a:rPr lang="en-US" sz="2800" dirty="0"/>
              <a:t>- </a:t>
            </a:r>
            <a:r>
              <a:rPr lang="en-US" sz="2800" kern="1200" dirty="0" err="1">
                <a:latin typeface="+mn-lt"/>
                <a:ea typeface="+mn-ea"/>
                <a:cs typeface="+mn-cs"/>
              </a:rPr>
              <a:t>barve</a:t>
            </a:r>
            <a:r>
              <a:rPr lang="en-US" sz="2800" dirty="0"/>
              <a:t>.</a:t>
            </a:r>
            <a:endParaRPr lang="en-US" sz="2800" kern="1200" dirty="0">
              <a:latin typeface="+mn-lt"/>
              <a:cs typeface="Calibri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" r="19420" b="-2"/>
          <a:stretch/>
        </p:blipFill>
        <p:spPr bwMode="auto">
          <a:xfrm>
            <a:off x="6457950" y="10"/>
            <a:ext cx="2686050" cy="3769196"/>
          </a:xfrm>
          <a:custGeom>
            <a:avLst/>
            <a:gdLst/>
            <a:ahLst/>
            <a:cxnLst/>
            <a:rect l="l" t="t" r="r" b="b"/>
            <a:pathLst>
              <a:path w="3581400" h="3769206">
                <a:moveTo>
                  <a:pt x="366014" y="0"/>
                </a:moveTo>
                <a:lnTo>
                  <a:pt x="3581400" y="0"/>
                </a:lnTo>
                <a:lnTo>
                  <a:pt x="3581400" y="3507525"/>
                </a:lnTo>
                <a:lnTo>
                  <a:pt x="3442408" y="3574481"/>
                </a:lnTo>
                <a:cubicBezTo>
                  <a:pt x="3145957" y="3699869"/>
                  <a:pt x="2820025" y="3769206"/>
                  <a:pt x="2477898" y="3769206"/>
                </a:cubicBezTo>
                <a:cubicBezTo>
                  <a:pt x="1109392" y="3769206"/>
                  <a:pt x="0" y="2659814"/>
                  <a:pt x="0" y="1291308"/>
                </a:cubicBezTo>
                <a:cubicBezTo>
                  <a:pt x="0" y="863650"/>
                  <a:pt x="108339" y="461296"/>
                  <a:pt x="299069" y="11019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grada vsebine 2"/>
          <p:cNvSpPr txBox="1">
            <a:spLocks/>
          </p:cNvSpPr>
          <p:nvPr/>
        </p:nvSpPr>
        <p:spPr>
          <a:xfrm>
            <a:off x="609600" y="4114800"/>
            <a:ext cx="7620000" cy="24534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5483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F6CDC51-8D27-4BF4-AB33-7D5905E8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1678" y="3726"/>
            <a:ext cx="4862322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4FB90F3-DFB9-42D4-B851-120249962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95EFF4A4-FCED-412D-9DEE-00DBE030B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802955"/>
            <a:ext cx="3858768" cy="1454051"/>
          </a:xfrm>
        </p:spPr>
        <p:txBody>
          <a:bodyPr>
            <a:normAutofit/>
          </a:bodyPr>
          <a:lstStyle/>
          <a:p>
            <a:r>
              <a:rPr lang="sl-SI" sz="3500" cap="all">
                <a:solidFill>
                  <a:srgbClr val="000000"/>
                </a:solidFill>
                <a:ea typeface="+mj-lt"/>
                <a:cs typeface="+mj-lt"/>
              </a:rPr>
              <a:t>FOSFORJEVA KISLINA – H</a:t>
            </a:r>
            <a:r>
              <a:rPr lang="sl-SI" sz="3500" cap="all" baseline="-25000">
                <a:solidFill>
                  <a:srgbClr val="000000"/>
                </a:solidFill>
                <a:ea typeface="+mj-lt"/>
                <a:cs typeface="+mj-lt"/>
              </a:rPr>
              <a:t>3</a:t>
            </a:r>
            <a:r>
              <a:rPr lang="sl-SI" sz="3500" cap="all">
                <a:solidFill>
                  <a:srgbClr val="000000"/>
                </a:solidFill>
                <a:ea typeface="+mj-lt"/>
                <a:cs typeface="+mj-lt"/>
              </a:rPr>
              <a:t>PO</a:t>
            </a:r>
            <a:r>
              <a:rPr lang="sl-SI" sz="3500" cap="all" baseline="-25000">
                <a:solidFill>
                  <a:srgbClr val="000000"/>
                </a:solidFill>
                <a:ea typeface="+mj-lt"/>
                <a:cs typeface="+mj-lt"/>
              </a:rPr>
              <a:t>4</a:t>
            </a:r>
            <a:endParaRPr lang="sl-SI" sz="3500">
              <a:solidFill>
                <a:srgbClr val="000000"/>
              </a:solidFill>
              <a:ea typeface="+mj-lt"/>
              <a:cs typeface="+mj-lt"/>
            </a:endParaRPr>
          </a:p>
        </p:txBody>
      </p:sp>
      <p:sp>
        <p:nvSpPr>
          <p:cNvPr id="14" name="Freeform 60">
            <a:extLst>
              <a:ext uri="{FF2B5EF4-FFF2-40B4-BE49-F238E27FC236}">
                <a16:creationId xmlns:a16="http://schemas.microsoft.com/office/drawing/2014/main" id="{DF4CE22F-8463-44F2-BE50-65D9B503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1540" y="0"/>
            <a:ext cx="2821636" cy="2258435"/>
          </a:xfrm>
          <a:custGeom>
            <a:avLst/>
            <a:gdLst>
              <a:gd name="connsiteX0" fmla="*/ 39946 w 3960192"/>
              <a:gd name="connsiteY0" fmla="*/ 0 h 2377300"/>
              <a:gd name="connsiteX1" fmla="*/ 3920247 w 3960192"/>
              <a:gd name="connsiteY1" fmla="*/ 0 h 2377300"/>
              <a:gd name="connsiteX2" fmla="*/ 3949969 w 3960192"/>
              <a:gd name="connsiteY2" fmla="*/ 194751 h 2377300"/>
              <a:gd name="connsiteX3" fmla="*/ 3960192 w 3960192"/>
              <a:gd name="connsiteY3" fmla="*/ 397204 h 2377300"/>
              <a:gd name="connsiteX4" fmla="*/ 1980096 w 3960192"/>
              <a:gd name="connsiteY4" fmla="*/ 2377300 h 2377300"/>
              <a:gd name="connsiteX5" fmla="*/ 0 w 3960192"/>
              <a:gd name="connsiteY5" fmla="*/ 397204 h 2377300"/>
              <a:gd name="connsiteX6" fmla="*/ 10224 w 3960192"/>
              <a:gd name="connsiteY6" fmla="*/ 194751 h 237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2" h="2377300">
                <a:moveTo>
                  <a:pt x="39946" y="0"/>
                </a:moveTo>
                <a:lnTo>
                  <a:pt x="3920247" y="0"/>
                </a:lnTo>
                <a:lnTo>
                  <a:pt x="3949969" y="194751"/>
                </a:lnTo>
                <a:cubicBezTo>
                  <a:pt x="3956729" y="261316"/>
                  <a:pt x="3960192" y="328856"/>
                  <a:pt x="3960192" y="397204"/>
                </a:cubicBezTo>
                <a:cubicBezTo>
                  <a:pt x="3960192" y="1490781"/>
                  <a:pt x="3073673" y="2377300"/>
                  <a:pt x="1980096" y="2377300"/>
                </a:cubicBezTo>
                <a:cubicBezTo>
                  <a:pt x="886519" y="2377300"/>
                  <a:pt x="0" y="1490781"/>
                  <a:pt x="0" y="397204"/>
                </a:cubicBezTo>
                <a:cubicBezTo>
                  <a:pt x="0" y="328856"/>
                  <a:pt x="3463" y="261316"/>
                  <a:pt x="10224" y="194751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Slika 5" descr="Slika, ki vsebuje besede torta, čokolada, kos, sedeče&#10;&#10;Opis je samodejno ustvarjen">
            <a:extLst>
              <a:ext uri="{FF2B5EF4-FFF2-40B4-BE49-F238E27FC236}">
                <a16:creationId xmlns:a16="http://schemas.microsoft.com/office/drawing/2014/main" id="{0CB78972-7C6E-49A2-B775-ACFD58DE6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792" y="266436"/>
            <a:ext cx="1605132" cy="1366871"/>
          </a:xfrm>
          <a:prstGeom prst="rect">
            <a:avLst/>
          </a:prstGeom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EF7A967-EBEB-417A-9EB8-6663AE0F2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504" y="2421682"/>
            <a:ext cx="5113279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800" dirty="0" err="1">
                <a:solidFill>
                  <a:srgbClr val="000000"/>
                </a:solidFill>
                <a:ea typeface="+mn-lt"/>
                <a:cs typeface="+mn-lt"/>
              </a:rPr>
              <a:t>Uporaba</a:t>
            </a:r>
            <a:r>
              <a:rPr lang="en-US" sz="2800" dirty="0">
                <a:solidFill>
                  <a:srgbClr val="000000"/>
                </a:solidFill>
                <a:ea typeface="+mn-lt"/>
                <a:cs typeface="+mn-lt"/>
              </a:rPr>
              <a:t>:</a:t>
            </a:r>
          </a:p>
          <a:p>
            <a:r>
              <a:rPr lang="en-US" sz="2800" dirty="0" err="1">
                <a:solidFill>
                  <a:srgbClr val="000000"/>
                </a:solidFill>
                <a:ea typeface="+mn-lt"/>
                <a:cs typeface="+mn-lt"/>
              </a:rPr>
              <a:t>Umetna</a:t>
            </a:r>
            <a:r>
              <a:rPr lang="en-US" sz="2800" dirty="0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en-US" sz="2800" dirty="0" err="1">
                <a:solidFill>
                  <a:srgbClr val="000000"/>
                </a:solidFill>
                <a:ea typeface="+mn-lt"/>
                <a:cs typeface="+mn-lt"/>
              </a:rPr>
              <a:t>gnojila</a:t>
            </a:r>
            <a:r>
              <a:rPr lang="en-US" sz="2800" dirty="0">
                <a:solidFill>
                  <a:srgbClr val="000000"/>
                </a:solidFill>
                <a:ea typeface="+mn-lt"/>
                <a:cs typeface="+mn-lt"/>
              </a:rPr>
              <a:t> (80%), </a:t>
            </a:r>
            <a:endParaRPr lang="sl-SI" sz="280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 sz="2800" dirty="0" err="1">
                <a:solidFill>
                  <a:srgbClr val="000000"/>
                </a:solidFill>
                <a:ea typeface="+mn-lt"/>
                <a:cs typeface="+mn-lt"/>
              </a:rPr>
              <a:t>proizvodnja</a:t>
            </a:r>
            <a:r>
              <a:rPr lang="en-US" sz="2800" dirty="0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en-US" sz="2800" dirty="0" err="1">
                <a:solidFill>
                  <a:srgbClr val="000000"/>
                </a:solidFill>
                <a:ea typeface="+mn-lt"/>
                <a:cs typeface="+mn-lt"/>
              </a:rPr>
              <a:t>detergentov</a:t>
            </a:r>
            <a:r>
              <a:rPr lang="en-US" sz="2800" dirty="0">
                <a:solidFill>
                  <a:srgbClr val="000000"/>
                </a:solidFill>
                <a:ea typeface="+mn-lt"/>
                <a:cs typeface="+mn-lt"/>
              </a:rPr>
              <a:t>,</a:t>
            </a:r>
            <a:endParaRPr lang="sl-SI" sz="2800" dirty="0" err="1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 sz="2800" dirty="0" err="1">
                <a:solidFill>
                  <a:srgbClr val="000000"/>
                </a:solidFill>
                <a:ea typeface="+mn-lt"/>
                <a:cs typeface="+mn-lt"/>
              </a:rPr>
              <a:t>sredstvo</a:t>
            </a:r>
            <a:r>
              <a:rPr lang="en-US" sz="2800" dirty="0">
                <a:solidFill>
                  <a:srgbClr val="000000"/>
                </a:solidFill>
                <a:ea typeface="+mn-lt"/>
                <a:cs typeface="+mn-lt"/>
              </a:rPr>
              <a:t> za </a:t>
            </a:r>
            <a:r>
              <a:rPr lang="en-US" sz="2800" dirty="0" err="1">
                <a:solidFill>
                  <a:srgbClr val="000000"/>
                </a:solidFill>
                <a:ea typeface="+mn-lt"/>
                <a:cs typeface="+mn-lt"/>
              </a:rPr>
              <a:t>uravnavanje</a:t>
            </a:r>
            <a:r>
              <a:rPr lang="en-US" sz="2800" dirty="0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en-US" sz="2800" dirty="0" err="1">
                <a:solidFill>
                  <a:srgbClr val="000000"/>
                </a:solidFill>
                <a:ea typeface="+mn-lt"/>
                <a:cs typeface="+mn-lt"/>
              </a:rPr>
              <a:t>kislosti</a:t>
            </a:r>
            <a:r>
              <a:rPr lang="en-US" sz="2800" dirty="0">
                <a:solidFill>
                  <a:srgbClr val="000000"/>
                </a:solidFill>
                <a:ea typeface="+mn-lt"/>
                <a:cs typeface="+mn-lt"/>
              </a:rPr>
              <a:t> E388 (</a:t>
            </a:r>
            <a:r>
              <a:rPr lang="en-US" sz="2800" dirty="0" err="1">
                <a:solidFill>
                  <a:srgbClr val="000000"/>
                </a:solidFill>
                <a:ea typeface="+mn-lt"/>
                <a:cs typeface="+mn-lt"/>
              </a:rPr>
              <a:t>marmelade</a:t>
            </a:r>
            <a:r>
              <a:rPr lang="en-US" sz="2800" dirty="0">
                <a:solidFill>
                  <a:srgbClr val="000000"/>
                </a:solidFill>
                <a:ea typeface="+mn-lt"/>
                <a:cs typeface="+mn-lt"/>
              </a:rPr>
              <a:t>).</a:t>
            </a:r>
            <a:endParaRPr lang="sl-SI" sz="2800">
              <a:solidFill>
                <a:srgbClr val="000000"/>
              </a:solidFill>
              <a:ea typeface="+mn-lt"/>
              <a:cs typeface="+mn-lt"/>
            </a:endParaRPr>
          </a:p>
          <a:p>
            <a:endParaRPr lang="sl-SI" sz="1700">
              <a:solidFill>
                <a:srgbClr val="000000"/>
              </a:solidFill>
              <a:cs typeface="Calibri"/>
            </a:endParaRPr>
          </a:p>
        </p:txBody>
      </p:sp>
      <p:sp>
        <p:nvSpPr>
          <p:cNvPr id="16" name="Freeform 67">
            <a:extLst>
              <a:ext uri="{FF2B5EF4-FFF2-40B4-BE49-F238E27FC236}">
                <a16:creationId xmlns:a16="http://schemas.microsoft.com/office/drawing/2014/main" id="{3FA1383B-2709-4E36-8FF8-7A737213B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93127" y="3006774"/>
            <a:ext cx="3550873" cy="3851226"/>
          </a:xfrm>
          <a:custGeom>
            <a:avLst/>
            <a:gdLst>
              <a:gd name="connsiteX0" fmla="*/ 2718646 w 4647408"/>
              <a:gd name="connsiteY0" fmla="*/ 0 h 3780384"/>
              <a:gd name="connsiteX1" fmla="*/ 4641019 w 4647408"/>
              <a:gd name="connsiteY1" fmla="*/ 796273 h 3780384"/>
              <a:gd name="connsiteX2" fmla="*/ 4647408 w 4647408"/>
              <a:gd name="connsiteY2" fmla="*/ 803303 h 3780384"/>
              <a:gd name="connsiteX3" fmla="*/ 4647408 w 4647408"/>
              <a:gd name="connsiteY3" fmla="*/ 3780384 h 3780384"/>
              <a:gd name="connsiteX4" fmla="*/ 215340 w 4647408"/>
              <a:gd name="connsiteY4" fmla="*/ 3780384 h 3780384"/>
              <a:gd name="connsiteX5" fmla="*/ 213645 w 4647408"/>
              <a:gd name="connsiteY5" fmla="*/ 3776866 h 3780384"/>
              <a:gd name="connsiteX6" fmla="*/ 0 w 4647408"/>
              <a:gd name="connsiteY6" fmla="*/ 2718646 h 3780384"/>
              <a:gd name="connsiteX7" fmla="*/ 2718646 w 4647408"/>
              <a:gd name="connsiteY7" fmla="*/ 0 h 378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47408" h="3780384">
                <a:moveTo>
                  <a:pt x="2718646" y="0"/>
                </a:moveTo>
                <a:cubicBezTo>
                  <a:pt x="3469379" y="0"/>
                  <a:pt x="4149041" y="304295"/>
                  <a:pt x="4641019" y="796273"/>
                </a:cubicBezTo>
                <a:lnTo>
                  <a:pt x="4647408" y="803303"/>
                </a:lnTo>
                <a:lnTo>
                  <a:pt x="4647408" y="3780384"/>
                </a:lnTo>
                <a:lnTo>
                  <a:pt x="215340" y="3780384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Slika 4" descr="Slika, ki vsebuje besede hrana, risba&#10;&#10;Opis je samodejno ustvarjen">
            <a:extLst>
              <a:ext uri="{FF2B5EF4-FFF2-40B4-BE49-F238E27FC236}">
                <a16:creationId xmlns:a16="http://schemas.microsoft.com/office/drawing/2014/main" id="{725BBDE6-2E4D-49A3-91AD-8203C35720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7381" y="3989614"/>
            <a:ext cx="2524989" cy="254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901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D1B193F-FC10-45A2-9392-D69F54275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940" y="525439"/>
            <a:ext cx="2502409" cy="1657614"/>
          </a:xfrm>
        </p:spPr>
        <p:txBody>
          <a:bodyPr>
            <a:normAutofit/>
          </a:bodyPr>
          <a:lstStyle/>
          <a:p>
            <a:r>
              <a:rPr lang="sl-SI" sz="3100"/>
              <a:t>2. Baze:</a:t>
            </a: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1" t="5395" r="20283" b="6582"/>
          <a:stretch/>
        </p:blipFill>
        <p:spPr>
          <a:xfrm>
            <a:off x="462642" y="375320"/>
            <a:ext cx="2617100" cy="3848658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9777" y="543278"/>
            <a:ext cx="1971214" cy="132169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989" y="2650538"/>
            <a:ext cx="1971214" cy="134750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5"/>
          <a:srcRect l="7590" t="6702" r="6782" b="9042"/>
          <a:stretch/>
        </p:blipFill>
        <p:spPr>
          <a:xfrm>
            <a:off x="301957" y="5081904"/>
            <a:ext cx="1242714" cy="1107877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215" y="5166266"/>
            <a:ext cx="1252210" cy="939157"/>
          </a:xfrm>
          <a:prstGeom prst="rect">
            <a:avLst/>
          </a:prstGeom>
        </p:spPr>
      </p:pic>
      <p:pic>
        <p:nvPicPr>
          <p:cNvPr id="4" name="Slika 4" descr="Slika, ki vsebuje besede risba, ogledalo&#10;&#10;Opis je samodejno ustvarjen">
            <a:extLst>
              <a:ext uri="{FF2B5EF4-FFF2-40B4-BE49-F238E27FC236}">
                <a16:creationId xmlns:a16="http://schemas.microsoft.com/office/drawing/2014/main" id="{E14CDED4-4C76-47CB-AFDE-FB8D550362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2566" y="4988725"/>
            <a:ext cx="1971214" cy="1294625"/>
          </a:xfrm>
          <a:prstGeom prst="rect">
            <a:avLst/>
          </a:prstGeom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0707805-46C3-44A9-8DDA-FFBD05C69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9916" y="2302369"/>
            <a:ext cx="3394507" cy="387459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Arial,Sans-Serif"/>
              <a:buChar char="•"/>
            </a:pPr>
            <a:r>
              <a:rPr lang="en-US" sz="2400" dirty="0" err="1">
                <a:ea typeface="+mn-lt"/>
                <a:cs typeface="+mn-lt"/>
              </a:rPr>
              <a:t>Bazične</a:t>
            </a:r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400" dirty="0" err="1">
                <a:ea typeface="+mn-lt"/>
                <a:cs typeface="+mn-lt"/>
              </a:rPr>
              <a:t>raztopine</a:t>
            </a:r>
            <a:r>
              <a:rPr lang="en-US" sz="2400" dirty="0">
                <a:ea typeface="+mn-lt"/>
                <a:cs typeface="+mn-lt"/>
              </a:rPr>
              <a:t> so </a:t>
            </a:r>
            <a:r>
              <a:rPr lang="en-US" sz="2400" dirty="0" err="1">
                <a:ea typeface="+mn-lt"/>
                <a:cs typeface="+mn-lt"/>
              </a:rPr>
              <a:t>milnate</a:t>
            </a:r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400" dirty="0" err="1">
                <a:ea typeface="+mn-lt"/>
                <a:cs typeface="+mn-lt"/>
              </a:rPr>
              <a:t>na</a:t>
            </a:r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400" dirty="0" err="1">
                <a:ea typeface="+mn-lt"/>
                <a:cs typeface="+mn-lt"/>
              </a:rPr>
              <a:t>otip</a:t>
            </a:r>
            <a:r>
              <a:rPr lang="sl-SI" sz="2400" dirty="0">
                <a:ea typeface="+mn-lt"/>
                <a:cs typeface="+mn-lt"/>
              </a:rPr>
              <a:t>,</a:t>
            </a:r>
            <a:endParaRPr lang="en-US" sz="2400" b="0" dirty="0">
              <a:ea typeface="+mn-lt"/>
              <a:cs typeface="+mn-lt"/>
            </a:endParaRPr>
          </a:p>
          <a:p>
            <a:pPr marL="342900" indent="-342900">
              <a:buFont typeface="Arial,Sans-Serif"/>
              <a:buChar char="•"/>
            </a:pPr>
            <a:r>
              <a:rPr lang="sl-SI" sz="2400" dirty="0">
                <a:ea typeface="+mn-lt"/>
                <a:cs typeface="+mn-lt"/>
              </a:rPr>
              <a:t>g</a:t>
            </a:r>
            <a:r>
              <a:rPr lang="en-US" sz="2400" dirty="0" err="1">
                <a:ea typeface="+mn-lt"/>
                <a:cs typeface="+mn-lt"/>
              </a:rPr>
              <a:t>renkega</a:t>
            </a:r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400" dirty="0" err="1">
                <a:ea typeface="+mn-lt"/>
                <a:cs typeface="+mn-lt"/>
              </a:rPr>
              <a:t>okusa</a:t>
            </a:r>
            <a:r>
              <a:rPr lang="sl-SI" sz="2400" dirty="0">
                <a:ea typeface="+mn-lt"/>
                <a:cs typeface="+mn-lt"/>
              </a:rPr>
              <a:t>,</a:t>
            </a:r>
            <a:endParaRPr lang="en-US" sz="2400" b="0" dirty="0">
              <a:ea typeface="+mn-lt"/>
              <a:cs typeface="+mn-lt"/>
            </a:endParaRPr>
          </a:p>
          <a:p>
            <a:pPr marL="342900" indent="-342900">
              <a:buFont typeface="Arial,Sans-Serif"/>
              <a:buChar char="•"/>
            </a:pPr>
            <a:r>
              <a:rPr lang="sl-SI" sz="2400" dirty="0">
                <a:ea typeface="+mn-lt"/>
                <a:cs typeface="+mn-lt"/>
              </a:rPr>
              <a:t>s</a:t>
            </a:r>
            <a:r>
              <a:rPr lang="en-US" sz="2400" dirty="0">
                <a:ea typeface="+mn-lt"/>
                <a:cs typeface="+mn-lt"/>
              </a:rPr>
              <a:t>o </a:t>
            </a:r>
            <a:r>
              <a:rPr lang="en-US" sz="2400" dirty="0" err="1">
                <a:ea typeface="+mn-lt"/>
                <a:cs typeface="+mn-lt"/>
              </a:rPr>
              <a:t>kemijsko</a:t>
            </a:r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400" dirty="0" err="1">
                <a:ea typeface="+mn-lt"/>
                <a:cs typeface="+mn-lt"/>
              </a:rPr>
              <a:t>nasprotje</a:t>
            </a:r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400" dirty="0" err="1">
                <a:ea typeface="+mn-lt"/>
                <a:cs typeface="+mn-lt"/>
              </a:rPr>
              <a:t>kislin</a:t>
            </a:r>
            <a:r>
              <a:rPr lang="sl-SI" sz="2400" dirty="0">
                <a:ea typeface="+mn-lt"/>
                <a:cs typeface="+mn-lt"/>
              </a:rPr>
              <a:t>,</a:t>
            </a:r>
            <a:endParaRPr lang="en-US" sz="2400" b="0" dirty="0">
              <a:ea typeface="+mn-lt"/>
              <a:cs typeface="+mn-lt"/>
            </a:endParaRPr>
          </a:p>
          <a:p>
            <a:pPr marL="342900" indent="-342900">
              <a:buFont typeface="Arial,Sans-Serif"/>
              <a:buChar char="•"/>
            </a:pPr>
            <a:r>
              <a:rPr lang="sl-SI" sz="2400" dirty="0">
                <a:ea typeface="+mn-lt"/>
                <a:cs typeface="+mn-lt"/>
              </a:rPr>
              <a:t>v</a:t>
            </a:r>
            <a:r>
              <a:rPr lang="en-US" sz="2400" dirty="0" err="1">
                <a:ea typeface="+mn-lt"/>
                <a:cs typeface="+mn-lt"/>
              </a:rPr>
              <a:t>odne</a:t>
            </a:r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400" dirty="0" err="1">
                <a:ea typeface="+mn-lt"/>
                <a:cs typeface="+mn-lt"/>
              </a:rPr>
              <a:t>raztopine</a:t>
            </a:r>
            <a:r>
              <a:rPr lang="en-US" sz="2400" dirty="0">
                <a:ea typeface="+mn-lt"/>
                <a:cs typeface="+mn-lt"/>
              </a:rPr>
              <a:t>  </a:t>
            </a:r>
            <a:r>
              <a:rPr lang="en-US" sz="2400" dirty="0" err="1">
                <a:ea typeface="+mn-lt"/>
                <a:cs typeface="+mn-lt"/>
              </a:rPr>
              <a:t>nekaterih</a:t>
            </a:r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400" dirty="0" err="1">
                <a:ea typeface="+mn-lt"/>
                <a:cs typeface="+mn-lt"/>
              </a:rPr>
              <a:t>baz</a:t>
            </a:r>
            <a:r>
              <a:rPr lang="en-US" sz="2400" dirty="0">
                <a:ea typeface="+mn-lt"/>
                <a:cs typeface="+mn-lt"/>
              </a:rPr>
              <a:t> so </a:t>
            </a:r>
            <a:r>
              <a:rPr lang="en-US" sz="2400" dirty="0" err="1">
                <a:ea typeface="+mn-lt"/>
                <a:cs typeface="+mn-lt"/>
              </a:rPr>
              <a:t>jedke</a:t>
            </a:r>
            <a:r>
              <a:rPr lang="sl-SI" sz="2400" dirty="0">
                <a:ea typeface="+mn-lt"/>
                <a:cs typeface="+mn-lt"/>
              </a:rPr>
              <a:t>,</a:t>
            </a:r>
            <a:endParaRPr lang="en-US" sz="2400" b="0" dirty="0">
              <a:ea typeface="+mn-lt"/>
              <a:cs typeface="+mn-lt"/>
            </a:endParaRPr>
          </a:p>
          <a:p>
            <a:pPr marL="342900" indent="-342900">
              <a:buFont typeface="Arial,Sans-Serif"/>
              <a:buChar char="•"/>
            </a:pPr>
            <a:r>
              <a:rPr lang="sl-SI" sz="2400" dirty="0">
                <a:ea typeface="+mn-lt"/>
                <a:cs typeface="+mn-lt"/>
              </a:rPr>
              <a:t>v</a:t>
            </a:r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400" dirty="0" err="1">
                <a:ea typeface="+mn-lt"/>
                <a:cs typeface="+mn-lt"/>
              </a:rPr>
              <a:t>naravi</a:t>
            </a:r>
            <a:r>
              <a:rPr lang="en-US" sz="2400" dirty="0">
                <a:ea typeface="+mn-lt"/>
                <a:cs typeface="+mn-lt"/>
              </a:rPr>
              <a:t> so </a:t>
            </a:r>
            <a:r>
              <a:rPr lang="en-US" sz="2400" dirty="0" err="1">
                <a:ea typeface="+mn-lt"/>
                <a:cs typeface="+mn-lt"/>
              </a:rPr>
              <a:t>manj</a:t>
            </a:r>
            <a:r>
              <a:rPr lang="en-US" sz="2400" dirty="0">
                <a:ea typeface="+mn-lt"/>
                <a:cs typeface="+mn-lt"/>
              </a:rPr>
              <a:t>  </a:t>
            </a:r>
            <a:r>
              <a:rPr lang="en-US" sz="2400" dirty="0" err="1">
                <a:ea typeface="+mn-lt"/>
                <a:cs typeface="+mn-lt"/>
              </a:rPr>
              <a:t>pogoste</a:t>
            </a:r>
            <a:r>
              <a:rPr lang="sl-SI" sz="2400" dirty="0">
                <a:ea typeface="+mn-lt"/>
                <a:cs typeface="+mn-lt"/>
              </a:rPr>
              <a:t>.</a:t>
            </a:r>
            <a:endParaRPr lang="sl-SI" sz="2400" b="0" dirty="0">
              <a:ea typeface="+mn-lt"/>
              <a:cs typeface="+mn-lt"/>
            </a:endParaRPr>
          </a:p>
          <a:p>
            <a:endParaRPr lang="sl-SI" sz="2400" dirty="0">
              <a:cs typeface="Arial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2A5670-0F7B-4199-AEAB-33FBA9CEA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220" y="-1"/>
            <a:ext cx="0" cy="6858001"/>
          </a:xfrm>
          <a:prstGeom prst="line">
            <a:avLst/>
          </a:prstGeom>
          <a:ln w="3810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BB1744D-A7DF-4B65-B6E3-DCF12BB2D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220" y="2228770"/>
            <a:ext cx="2157776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82DD753-EA38-4E86-91FB-05041A44A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567905"/>
            <a:ext cx="5647996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DA63E78-7704-45EF-B5D3-EADDF5D82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628193" y="5706812"/>
            <a:ext cx="2286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45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7282" y="635715"/>
            <a:ext cx="8356656" cy="2482136"/>
            <a:chOff x="409710" y="635715"/>
            <a:chExt cx="11142208" cy="2482136"/>
          </a:xfrm>
        </p:grpSpPr>
        <p:sp>
          <p:nvSpPr>
            <p:cNvPr id="74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85460" y="759805"/>
            <a:ext cx="7729890" cy="1325563"/>
          </a:xfrm>
        </p:spPr>
        <p:txBody>
          <a:bodyPr>
            <a:normAutofit/>
          </a:bodyPr>
          <a:lstStyle/>
          <a:p>
            <a:r>
              <a:rPr lang="sl-SI" sz="3500">
                <a:solidFill>
                  <a:srgbClr val="FFFFFF"/>
                </a:solidFill>
              </a:rPr>
              <a:t>Amonijak</a:t>
            </a:r>
            <a:r>
              <a:rPr lang="en-US" sz="3500">
                <a:solidFill>
                  <a:srgbClr val="FFFFFF"/>
                </a:solidFill>
              </a:rPr>
              <a:t> -</a:t>
            </a:r>
            <a:r>
              <a:rPr lang="sl-SI" sz="3500">
                <a:solidFill>
                  <a:srgbClr val="FFFFFF"/>
                </a:solidFill>
              </a:rPr>
              <a:t> NH</a:t>
            </a:r>
            <a:r>
              <a:rPr lang="sl-SI" sz="3500" baseline="-2500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068678" y="2494450"/>
            <a:ext cx="3040158" cy="356315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Za</a:t>
            </a:r>
            <a:r>
              <a:rPr lang="en-US" dirty="0"/>
              <a:t> </a:t>
            </a:r>
            <a:r>
              <a:rPr lang="en-US"/>
              <a:t>i</a:t>
            </a:r>
            <a:r>
              <a:rPr lang="sl-SI"/>
              <a:t>zdelav</a:t>
            </a:r>
            <a:r>
              <a:rPr lang="en-US" dirty="0"/>
              <a:t>o</a:t>
            </a:r>
            <a:r>
              <a:rPr lang="sl-SI" dirty="0"/>
              <a:t> dušikove kisline</a:t>
            </a:r>
            <a:r>
              <a:rPr lang="en-US" dirty="0"/>
              <a:t>, </a:t>
            </a:r>
            <a:r>
              <a:rPr lang="en-US"/>
              <a:t>amonijevih</a:t>
            </a:r>
            <a:r>
              <a:rPr lang="en-US" dirty="0"/>
              <a:t> soli</a:t>
            </a:r>
            <a:endParaRPr lang="sl-S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85% </a:t>
            </a:r>
            <a:r>
              <a:rPr lang="en-US"/>
              <a:t>za</a:t>
            </a:r>
            <a:r>
              <a:rPr lang="en-US" dirty="0"/>
              <a:t> </a:t>
            </a:r>
            <a:r>
              <a:rPr lang="en-US"/>
              <a:t>uporabo</a:t>
            </a:r>
            <a:r>
              <a:rPr lang="en-US" dirty="0"/>
              <a:t> </a:t>
            </a:r>
            <a:r>
              <a:rPr lang="en-US"/>
              <a:t>umetnih</a:t>
            </a:r>
            <a:r>
              <a:rPr lang="en-US" dirty="0"/>
              <a:t> </a:t>
            </a:r>
            <a:r>
              <a:rPr lang="en-US"/>
              <a:t>gnojil</a:t>
            </a:r>
            <a:endParaRPr lang="sl-SI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3" r="3433"/>
          <a:stretch/>
        </p:blipFill>
        <p:spPr bwMode="auto">
          <a:xfrm>
            <a:off x="4574169" y="2492376"/>
            <a:ext cx="3601803" cy="356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slov 1"/>
          <p:cNvSpPr txBox="1">
            <a:spLocks/>
          </p:cNvSpPr>
          <p:nvPr/>
        </p:nvSpPr>
        <p:spPr>
          <a:xfrm>
            <a:off x="533400" y="3276600"/>
            <a:ext cx="76962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cs typeface="Calibri Light"/>
            </a:endParaRPr>
          </a:p>
        </p:txBody>
      </p:sp>
      <p:sp>
        <p:nvSpPr>
          <p:cNvPr id="6" name="Ograda vsebine 2"/>
          <p:cNvSpPr txBox="1">
            <a:spLocks/>
          </p:cNvSpPr>
          <p:nvPr/>
        </p:nvSpPr>
        <p:spPr>
          <a:xfrm>
            <a:off x="596900" y="4419600"/>
            <a:ext cx="3810000" cy="1524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72571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582</TotalTime>
  <Words>1938</Words>
  <Application>Microsoft Office PowerPoint</Application>
  <PresentationFormat>Diaprojekcija na zaslonu (4:3)</PresentationFormat>
  <Paragraphs>387</Paragraphs>
  <Slides>12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3" baseType="lpstr">
      <vt:lpstr>Officeova tema</vt:lpstr>
      <vt:lpstr>PowerPointova predstavitev</vt:lpstr>
      <vt:lpstr>1. Kisline:</vt:lpstr>
      <vt:lpstr>Klorovodikova kislina -HCI</vt:lpstr>
      <vt:lpstr>ETANOJSKA KISLINA - CH3COOH</vt:lpstr>
      <vt:lpstr>Žveplova kislina - H2SO4</vt:lpstr>
      <vt:lpstr>Dušikova kislina - HNO3</vt:lpstr>
      <vt:lpstr>FOSFORJEVA KISLINA – H3PO4</vt:lpstr>
      <vt:lpstr>2. Baze:</vt:lpstr>
      <vt:lpstr>Amonijak - NH3</vt:lpstr>
      <vt:lpstr>NATRIJEV HIDROKSID - NaOH</vt:lpstr>
      <vt:lpstr>Natrijev karbonat – Na2CO3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Home-PC</dc:creator>
  <cp:lastModifiedBy>Ana</cp:lastModifiedBy>
  <cp:revision>369</cp:revision>
  <cp:lastPrinted>2019-10-07T11:55:53Z</cp:lastPrinted>
  <dcterms:created xsi:type="dcterms:W3CDTF">2006-08-16T00:00:00Z</dcterms:created>
  <dcterms:modified xsi:type="dcterms:W3CDTF">2020-09-12T20:39:09Z</dcterms:modified>
</cp:coreProperties>
</file>