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83D9-C023-45A5-897F-C318B43AEEAC}" type="datetimeFigureOut">
              <a:rPr lang="sl-SI" smtClean="0"/>
              <a:t>13. 09. 2020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3464-FA1C-4132-8819-D57918C22C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111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83D9-C023-45A5-897F-C318B43AEEAC}" type="datetimeFigureOut">
              <a:rPr lang="sl-SI" smtClean="0"/>
              <a:t>13. 09. 2020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3464-FA1C-4132-8819-D57918C22C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631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83D9-C023-45A5-897F-C318B43AEEAC}" type="datetimeFigureOut">
              <a:rPr lang="sl-SI" smtClean="0"/>
              <a:t>13. 09. 2020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3464-FA1C-4132-8819-D57918C22C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339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83D9-C023-45A5-897F-C318B43AEEAC}" type="datetimeFigureOut">
              <a:rPr lang="sl-SI" smtClean="0"/>
              <a:t>13. 09. 2020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3464-FA1C-4132-8819-D57918C22C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836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83D9-C023-45A5-897F-C318B43AEEAC}" type="datetimeFigureOut">
              <a:rPr lang="sl-SI" smtClean="0"/>
              <a:t>13. 09. 2020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3464-FA1C-4132-8819-D57918C22C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223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83D9-C023-45A5-897F-C318B43AEEAC}" type="datetimeFigureOut">
              <a:rPr lang="sl-SI" smtClean="0"/>
              <a:t>13. 09. 2020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3464-FA1C-4132-8819-D57918C22C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017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83D9-C023-45A5-897F-C318B43AEEAC}" type="datetimeFigureOut">
              <a:rPr lang="sl-SI" smtClean="0"/>
              <a:t>13. 09. 2020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3464-FA1C-4132-8819-D57918C22C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9859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83D9-C023-45A5-897F-C318B43AEEAC}" type="datetimeFigureOut">
              <a:rPr lang="sl-SI" smtClean="0"/>
              <a:t>13. 09. 2020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3464-FA1C-4132-8819-D57918C22C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855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83D9-C023-45A5-897F-C318B43AEEAC}" type="datetimeFigureOut">
              <a:rPr lang="sl-SI" smtClean="0"/>
              <a:t>13. 09. 2020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3464-FA1C-4132-8819-D57918C22C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788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83D9-C023-45A5-897F-C318B43AEEAC}" type="datetimeFigureOut">
              <a:rPr lang="sl-SI" smtClean="0"/>
              <a:t>13. 09. 2020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3464-FA1C-4132-8819-D57918C22C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687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83D9-C023-45A5-897F-C318B43AEEAC}" type="datetimeFigureOut">
              <a:rPr lang="sl-SI" smtClean="0"/>
              <a:t>13. 09. 2020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3464-FA1C-4132-8819-D57918C22C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468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383D9-C023-45A5-897F-C318B43AEEAC}" type="datetimeFigureOut">
              <a:rPr lang="sl-SI" smtClean="0"/>
              <a:t>13. 09. 2020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63464-FA1C-4132-8819-D57918C22C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466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ŽIVLJENJSKA OKOLJA</a:t>
            </a:r>
            <a:endParaRPr lang="sl-SI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892730"/>
            <a:ext cx="8656320" cy="1365069"/>
          </a:xfrm>
        </p:spPr>
        <p:txBody>
          <a:bodyPr>
            <a:normAutofit/>
          </a:bodyPr>
          <a:lstStyle/>
          <a:p>
            <a:endParaRPr lang="sl-SI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POLJA</a:t>
            </a:r>
            <a:endParaRPr lang="sl-S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 descr="Cencov blog: Njiv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58194"/>
            <a:ext cx="522949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</a:rPr>
              <a:t>GOZD</a:t>
            </a:r>
            <a:endParaRPr lang="sl-SI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3531" y="1458390"/>
            <a:ext cx="6844938" cy="51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91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690688"/>
            <a:ext cx="5423263" cy="4467496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1462" y="1690688"/>
            <a:ext cx="5092338" cy="446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76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TRAVNIK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331" y="1825625"/>
            <a:ext cx="98994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4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6"/>
            <a:ext cx="5223770" cy="4351338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25626"/>
            <a:ext cx="5181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0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  <a:t>SADOVNJAK</a:t>
            </a:r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297" y="1825625"/>
            <a:ext cx="8778239" cy="45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05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</p:spPr>
      </p:pic>
      <p:pic>
        <p:nvPicPr>
          <p:cNvPr id="2050" name="Picture 2" descr="Revija Zeleni Raj - Do narave prijazni sadovnjak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5181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80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6</Words>
  <Application>Microsoft Office PowerPoint</Application>
  <PresentationFormat>Širokozaslonsko</PresentationFormat>
  <Paragraphs>5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ŽIVLJENJSKA OKOLJA</vt:lpstr>
      <vt:lpstr>POLJA</vt:lpstr>
      <vt:lpstr>PowerPointova predstavitev</vt:lpstr>
      <vt:lpstr>GOZD</vt:lpstr>
      <vt:lpstr>PowerPointova predstavitev</vt:lpstr>
      <vt:lpstr>TRAVNIK</vt:lpstr>
      <vt:lpstr>PowerPointova predstavitev</vt:lpstr>
      <vt:lpstr>SADOVNJAK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ŽIVLJENJSKA OKOLJA</dc:title>
  <dc:creator>Lili H</dc:creator>
  <cp:lastModifiedBy>Lili H</cp:lastModifiedBy>
  <cp:revision>4</cp:revision>
  <dcterms:created xsi:type="dcterms:W3CDTF">2020-09-13T08:19:54Z</dcterms:created>
  <dcterms:modified xsi:type="dcterms:W3CDTF">2020-09-13T09:03:26Z</dcterms:modified>
</cp:coreProperties>
</file>