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F31C-AC79-49E6-97CE-2E88C7A85F22}" type="datetimeFigureOut">
              <a:rPr lang="sl-SI" smtClean="0"/>
              <a:t>13. 09. 2020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C42B-F0E7-4594-9479-FFD98DF55F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65195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F31C-AC79-49E6-97CE-2E88C7A85F22}" type="datetimeFigureOut">
              <a:rPr lang="sl-SI" smtClean="0"/>
              <a:t>13. 09. 2020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C42B-F0E7-4594-9479-FFD98DF55F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81976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F31C-AC79-49E6-97CE-2E88C7A85F22}" type="datetimeFigureOut">
              <a:rPr lang="sl-SI" smtClean="0"/>
              <a:t>13. 09. 2020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C42B-F0E7-4594-9479-FFD98DF55F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62262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F31C-AC79-49E6-97CE-2E88C7A85F22}" type="datetimeFigureOut">
              <a:rPr lang="sl-SI" smtClean="0"/>
              <a:t>13. 09. 2020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C42B-F0E7-4594-9479-FFD98DF55F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65286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F31C-AC79-49E6-97CE-2E88C7A85F22}" type="datetimeFigureOut">
              <a:rPr lang="sl-SI" smtClean="0"/>
              <a:t>13. 09. 2020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C42B-F0E7-4594-9479-FFD98DF55F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21512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F31C-AC79-49E6-97CE-2E88C7A85F22}" type="datetimeFigureOut">
              <a:rPr lang="sl-SI" smtClean="0"/>
              <a:t>13. 09. 2020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C42B-F0E7-4594-9479-FFD98DF55F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57633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F31C-AC79-49E6-97CE-2E88C7A85F22}" type="datetimeFigureOut">
              <a:rPr lang="sl-SI" smtClean="0"/>
              <a:t>13. 09. 2020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C42B-F0E7-4594-9479-FFD98DF55F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21094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F31C-AC79-49E6-97CE-2E88C7A85F22}" type="datetimeFigureOut">
              <a:rPr lang="sl-SI" smtClean="0"/>
              <a:t>13. 09. 2020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C42B-F0E7-4594-9479-FFD98DF55F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09168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F31C-AC79-49E6-97CE-2E88C7A85F22}" type="datetimeFigureOut">
              <a:rPr lang="sl-SI" smtClean="0"/>
              <a:t>13. 09. 2020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C42B-F0E7-4594-9479-FFD98DF55F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68008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F31C-AC79-49E6-97CE-2E88C7A85F22}" type="datetimeFigureOut">
              <a:rPr lang="sl-SI" smtClean="0"/>
              <a:t>13. 09. 2020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C42B-F0E7-4594-9479-FFD98DF55F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17658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F31C-AC79-49E6-97CE-2E88C7A85F22}" type="datetimeFigureOut">
              <a:rPr lang="sl-SI" smtClean="0"/>
              <a:t>13. 09. 2020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C42B-F0E7-4594-9479-FFD98DF55F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69159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BF31C-AC79-49E6-97CE-2E88C7A85F22}" type="datetimeFigureOut">
              <a:rPr lang="sl-SI" smtClean="0"/>
              <a:t>13. 09. 2020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CC42B-F0E7-4594-9479-FFD98DF55F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70453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50.wdp"/><Relationship Id="rId3" Type="http://schemas.openxmlformats.org/officeDocument/2006/relationships/image" Target="../media/image70.png"/><Relationship Id="rId7" Type="http://schemas.openxmlformats.org/officeDocument/2006/relationships/image" Target="../media/image72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9.wdp"/><Relationship Id="rId5" Type="http://schemas.openxmlformats.org/officeDocument/2006/relationships/image" Target="../media/image71.png"/><Relationship Id="rId4" Type="http://schemas.microsoft.com/office/2007/relationships/hdphoto" Target="../media/hdphoto48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9.jpeg"/><Relationship Id="rId4" Type="http://schemas.openxmlformats.org/officeDocument/2006/relationships/image" Target="../media/image5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hdphoto" Target="../media/hdphoto7.wdp"/><Relationship Id="rId18" Type="http://schemas.openxmlformats.org/officeDocument/2006/relationships/image" Target="../media/image20.png"/><Relationship Id="rId26" Type="http://schemas.openxmlformats.org/officeDocument/2006/relationships/image" Target="../media/image25.png"/><Relationship Id="rId3" Type="http://schemas.microsoft.com/office/2007/relationships/hdphoto" Target="../media/hdphoto3.wdp"/><Relationship Id="rId21" Type="http://schemas.microsoft.com/office/2007/relationships/hdphoto" Target="../media/hdphoto11.wdp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17" Type="http://schemas.microsoft.com/office/2007/relationships/hdphoto" Target="../media/hdphoto9.wdp"/><Relationship Id="rId25" Type="http://schemas.openxmlformats.org/officeDocument/2006/relationships/image" Target="../media/image24.png"/><Relationship Id="rId2" Type="http://schemas.openxmlformats.org/officeDocument/2006/relationships/image" Target="../media/image11.png"/><Relationship Id="rId16" Type="http://schemas.openxmlformats.org/officeDocument/2006/relationships/image" Target="../media/image19.png"/><Relationship Id="rId20" Type="http://schemas.openxmlformats.org/officeDocument/2006/relationships/image" Target="../media/image21.png"/><Relationship Id="rId29" Type="http://schemas.microsoft.com/office/2007/relationships/hdphoto" Target="../media/hdphoto14.wdp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microsoft.com/office/2007/relationships/hdphoto" Target="../media/hdphoto6.wdp"/><Relationship Id="rId24" Type="http://schemas.openxmlformats.org/officeDocument/2006/relationships/image" Target="../media/image23.png"/><Relationship Id="rId5" Type="http://schemas.openxmlformats.org/officeDocument/2006/relationships/image" Target="../media/image13.png"/><Relationship Id="rId15" Type="http://schemas.microsoft.com/office/2007/relationships/hdphoto" Target="../media/hdphoto8.wdp"/><Relationship Id="rId23" Type="http://schemas.microsoft.com/office/2007/relationships/hdphoto" Target="../media/hdphoto12.wdp"/><Relationship Id="rId28" Type="http://schemas.openxmlformats.org/officeDocument/2006/relationships/image" Target="../media/image26.png"/><Relationship Id="rId10" Type="http://schemas.openxmlformats.org/officeDocument/2006/relationships/image" Target="../media/image16.png"/><Relationship Id="rId19" Type="http://schemas.microsoft.com/office/2007/relationships/hdphoto" Target="../media/hdphoto10.wdp"/><Relationship Id="rId4" Type="http://schemas.openxmlformats.org/officeDocument/2006/relationships/image" Target="../media/image12.png"/><Relationship Id="rId9" Type="http://schemas.microsoft.com/office/2007/relationships/hdphoto" Target="../media/hdphoto5.wdp"/><Relationship Id="rId14" Type="http://schemas.openxmlformats.org/officeDocument/2006/relationships/image" Target="../media/image18.png"/><Relationship Id="rId22" Type="http://schemas.openxmlformats.org/officeDocument/2006/relationships/image" Target="../media/image22.png"/><Relationship Id="rId27" Type="http://schemas.microsoft.com/office/2007/relationships/hdphoto" Target="../media/hdphoto13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6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9.wdp"/><Relationship Id="rId13" Type="http://schemas.openxmlformats.org/officeDocument/2006/relationships/image" Target="../media/image37.png"/><Relationship Id="rId18" Type="http://schemas.microsoft.com/office/2007/relationships/hdphoto" Target="../media/hdphoto24.wdp"/><Relationship Id="rId3" Type="http://schemas.openxmlformats.org/officeDocument/2006/relationships/image" Target="../media/image32.png"/><Relationship Id="rId21" Type="http://schemas.openxmlformats.org/officeDocument/2006/relationships/image" Target="../media/image41.png"/><Relationship Id="rId7" Type="http://schemas.openxmlformats.org/officeDocument/2006/relationships/image" Target="../media/image34.png"/><Relationship Id="rId12" Type="http://schemas.microsoft.com/office/2007/relationships/hdphoto" Target="../media/hdphoto21.wdp"/><Relationship Id="rId17" Type="http://schemas.openxmlformats.org/officeDocument/2006/relationships/image" Target="../media/image39.png"/><Relationship Id="rId2" Type="http://schemas.openxmlformats.org/officeDocument/2006/relationships/image" Target="../media/image31.jpeg"/><Relationship Id="rId16" Type="http://schemas.microsoft.com/office/2007/relationships/hdphoto" Target="../media/hdphoto23.wdp"/><Relationship Id="rId20" Type="http://schemas.microsoft.com/office/2007/relationships/hdphoto" Target="../media/hdphoto25.wdp"/><Relationship Id="rId1" Type="http://schemas.openxmlformats.org/officeDocument/2006/relationships/slideLayout" Target="../slideLayouts/slideLayout2.xml"/><Relationship Id="rId6" Type="http://schemas.microsoft.com/office/2007/relationships/hdphoto" Target="../media/hdphoto18.wdp"/><Relationship Id="rId11" Type="http://schemas.openxmlformats.org/officeDocument/2006/relationships/image" Target="../media/image36.png"/><Relationship Id="rId5" Type="http://schemas.openxmlformats.org/officeDocument/2006/relationships/image" Target="../media/image33.png"/><Relationship Id="rId15" Type="http://schemas.openxmlformats.org/officeDocument/2006/relationships/image" Target="../media/image38.png"/><Relationship Id="rId10" Type="http://schemas.microsoft.com/office/2007/relationships/hdphoto" Target="../media/hdphoto20.wdp"/><Relationship Id="rId19" Type="http://schemas.openxmlformats.org/officeDocument/2006/relationships/image" Target="../media/image40.png"/><Relationship Id="rId4" Type="http://schemas.microsoft.com/office/2007/relationships/hdphoto" Target="../media/hdphoto17.wdp"/><Relationship Id="rId9" Type="http://schemas.openxmlformats.org/officeDocument/2006/relationships/image" Target="../media/image35.png"/><Relationship Id="rId14" Type="http://schemas.microsoft.com/office/2007/relationships/hdphoto" Target="../media/hdphoto22.wdp"/><Relationship Id="rId22" Type="http://schemas.microsoft.com/office/2007/relationships/hdphoto" Target="../media/hdphoto26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9.wdp"/><Relationship Id="rId13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12" Type="http://schemas.microsoft.com/office/2007/relationships/hdphoto" Target="../media/hdphoto31.wdp"/><Relationship Id="rId17" Type="http://schemas.openxmlformats.org/officeDocument/2006/relationships/image" Target="../media/image51.jpeg"/><Relationship Id="rId2" Type="http://schemas.openxmlformats.org/officeDocument/2006/relationships/image" Target="../media/image42.jpeg"/><Relationship Id="rId16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8.wdp"/><Relationship Id="rId11" Type="http://schemas.openxmlformats.org/officeDocument/2006/relationships/image" Target="../media/image47.png"/><Relationship Id="rId5" Type="http://schemas.openxmlformats.org/officeDocument/2006/relationships/image" Target="../media/image44.png"/><Relationship Id="rId15" Type="http://schemas.openxmlformats.org/officeDocument/2006/relationships/image" Target="../media/image49.jpeg"/><Relationship Id="rId10" Type="http://schemas.microsoft.com/office/2007/relationships/hdphoto" Target="../media/hdphoto30.wdp"/><Relationship Id="rId4" Type="http://schemas.microsoft.com/office/2007/relationships/hdphoto" Target="../media/hdphoto27.wdp"/><Relationship Id="rId9" Type="http://schemas.openxmlformats.org/officeDocument/2006/relationships/image" Target="../media/image46.png"/><Relationship Id="rId14" Type="http://schemas.microsoft.com/office/2007/relationships/hdphoto" Target="../media/hdphoto3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microsoft.com/office/2007/relationships/hdphoto" Target="../media/hdphoto38.wdp"/><Relationship Id="rId3" Type="http://schemas.microsoft.com/office/2007/relationships/hdphoto" Target="../media/hdphoto33.wdp"/><Relationship Id="rId7" Type="http://schemas.microsoft.com/office/2007/relationships/hdphoto" Target="../media/hdphoto35.wdp"/><Relationship Id="rId12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microsoft.com/office/2007/relationships/hdphoto" Target="../media/hdphoto37.wdp"/><Relationship Id="rId5" Type="http://schemas.microsoft.com/office/2007/relationships/hdphoto" Target="../media/hdphoto34.wdp"/><Relationship Id="rId10" Type="http://schemas.openxmlformats.org/officeDocument/2006/relationships/image" Target="../media/image56.png"/><Relationship Id="rId4" Type="http://schemas.openxmlformats.org/officeDocument/2006/relationships/image" Target="../media/image53.png"/><Relationship Id="rId9" Type="http://schemas.microsoft.com/office/2007/relationships/hdphoto" Target="../media/hdphoto36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microsoft.com/office/2007/relationships/hdphoto" Target="../media/hdphoto43.wdp"/><Relationship Id="rId18" Type="http://schemas.openxmlformats.org/officeDocument/2006/relationships/image" Target="../media/image67.png"/><Relationship Id="rId3" Type="http://schemas.microsoft.com/office/2007/relationships/hdphoto" Target="../media/hdphoto39.wdp"/><Relationship Id="rId21" Type="http://schemas.microsoft.com/office/2007/relationships/hdphoto" Target="../media/hdphoto47.wdp"/><Relationship Id="rId7" Type="http://schemas.microsoft.com/office/2007/relationships/hdphoto" Target="../media/hdphoto41.wdp"/><Relationship Id="rId12" Type="http://schemas.openxmlformats.org/officeDocument/2006/relationships/image" Target="../media/image64.png"/><Relationship Id="rId17" Type="http://schemas.microsoft.com/office/2007/relationships/hdphoto" Target="../media/hdphoto45.wdp"/><Relationship Id="rId2" Type="http://schemas.openxmlformats.org/officeDocument/2006/relationships/image" Target="../media/image58.png"/><Relationship Id="rId16" Type="http://schemas.openxmlformats.org/officeDocument/2006/relationships/image" Target="../media/image66.png"/><Relationship Id="rId20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3.png"/><Relationship Id="rId5" Type="http://schemas.microsoft.com/office/2007/relationships/hdphoto" Target="../media/hdphoto40.wdp"/><Relationship Id="rId15" Type="http://schemas.microsoft.com/office/2007/relationships/hdphoto" Target="../media/hdphoto44.wdp"/><Relationship Id="rId10" Type="http://schemas.openxmlformats.org/officeDocument/2006/relationships/image" Target="../media/image62.jpeg"/><Relationship Id="rId19" Type="http://schemas.microsoft.com/office/2007/relationships/hdphoto" Target="../media/hdphoto46.wdp"/><Relationship Id="rId4" Type="http://schemas.openxmlformats.org/officeDocument/2006/relationships/image" Target="../media/image59.png"/><Relationship Id="rId9" Type="http://schemas.microsoft.com/office/2007/relationships/hdphoto" Target="../media/hdphoto42.wdp"/><Relationship Id="rId14" Type="http://schemas.openxmlformats.org/officeDocument/2006/relationships/image" Target="../media/image6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A7F7860B-73E3-4E5B-85B6-9376DD1916FC}"/>
              </a:ext>
            </a:extLst>
          </p:cNvPr>
          <p:cNvSpPr txBox="1">
            <a:spLocks/>
          </p:cNvSpPr>
          <p:nvPr/>
        </p:nvSpPr>
        <p:spPr>
          <a:xfrm>
            <a:off x="431873" y="568141"/>
            <a:ext cx="8718996" cy="46337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798513">
              <a:tabLst>
                <a:tab pos="7894638" algn="l"/>
              </a:tabLst>
            </a:pPr>
            <a:r>
              <a:rPr lang="sl-SI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sl-SI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sz="3100" dirty="0" smtClean="0"/>
              <a:t/>
            </a:r>
            <a:br>
              <a:rPr lang="sl-SI" sz="3100" dirty="0" smtClean="0"/>
            </a:br>
            <a:r>
              <a:rPr lang="sl-SI" sz="4900" dirty="0" smtClean="0"/>
              <a:t/>
            </a:r>
            <a:br>
              <a:rPr lang="sl-SI" sz="4900" dirty="0" smtClean="0"/>
            </a:br>
            <a:r>
              <a:rPr lang="sl-SI" b="1" dirty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  <a:p>
            <a:pPr algn="l" defTabSz="798513">
              <a:tabLst>
                <a:tab pos="7894638" algn="l"/>
              </a:tabLst>
            </a:pPr>
            <a:endParaRPr lang="sl-SI" dirty="0"/>
          </a:p>
        </p:txBody>
      </p:sp>
      <p:grpSp>
        <p:nvGrpSpPr>
          <p:cNvPr id="7" name="Skupina 6"/>
          <p:cNvGrpSpPr/>
          <p:nvPr/>
        </p:nvGrpSpPr>
        <p:grpSpPr>
          <a:xfrm>
            <a:off x="7934455" y="1912574"/>
            <a:ext cx="3356207" cy="4633779"/>
            <a:chOff x="8657369" y="1559876"/>
            <a:chExt cx="3356207" cy="4633779"/>
          </a:xfrm>
        </p:grpSpPr>
        <p:pic>
          <p:nvPicPr>
            <p:cNvPr id="5" name="Picture 2" descr="Little boy with good idea | Premium Vector">
              <a:extLst>
                <a:ext uri="{FF2B5EF4-FFF2-40B4-BE49-F238E27FC236}">
                  <a16:creationId xmlns:a16="http://schemas.microsoft.com/office/drawing/2014/main" id="{61D1631F-6CED-4D61-8E66-8D09FD6C1A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7369" y="1559876"/>
              <a:ext cx="3184650" cy="46337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Little boy with good idea | Premium Vector">
              <a:extLst>
                <a:ext uri="{FF2B5EF4-FFF2-40B4-BE49-F238E27FC236}">
                  <a16:creationId xmlns:a16="http://schemas.microsoft.com/office/drawing/2014/main" id="{61D1631F-6CED-4D61-8E66-8D09FD6C1A1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216" b="75685"/>
            <a:stretch/>
          </p:blipFill>
          <p:spPr bwMode="auto">
            <a:xfrm rot="1941778">
              <a:off x="10428120" y="1579472"/>
              <a:ext cx="1585456" cy="11267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0" name="Picture 2" descr="Teacher Clipart Teacher Cartoon Imag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2820271"/>
            <a:ext cx="2300242" cy="382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lak 1"/>
          <p:cNvSpPr/>
          <p:nvPr/>
        </p:nvSpPr>
        <p:spPr>
          <a:xfrm rot="609005">
            <a:off x="2079100" y="735062"/>
            <a:ext cx="5740906" cy="2773086"/>
          </a:xfrm>
          <a:prstGeom prst="cloudCallout">
            <a:avLst>
              <a:gd name="adj1" fmla="val -35119"/>
              <a:gd name="adj2" fmla="val 7742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PA ZAČNIMO. PREBERI SI NALOGE. ČE SE NE ZNAJDEŠ TI NAJ POMAGAJO STARŠI. ČRKO PRAVILNE TRDITVE NAPIŠI NA LIST. IZ DESETIH ČRK BOŠ DOBIL BESEDO. LAHKO NAJU OBVESTIŠ PREKO E-MAILA IN NAMA ZAUPAŠ KATERA BESEDO SI DOBIL.</a:t>
            </a:r>
          </a:p>
          <a:p>
            <a:pPr algn="ctr"/>
            <a:r>
              <a:rPr lang="sl-SI" dirty="0" smtClean="0"/>
              <a:t>UŽIVAJ </a:t>
            </a:r>
            <a:endParaRPr lang="sl-SI" dirty="0"/>
          </a:p>
        </p:txBody>
      </p:sp>
      <p:sp>
        <p:nvSpPr>
          <p:cNvPr id="3" name="Pravokotnik 2"/>
          <p:cNvSpPr/>
          <p:nvPr/>
        </p:nvSpPr>
        <p:spPr>
          <a:xfrm>
            <a:off x="2808515" y="250909"/>
            <a:ext cx="78115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b="1" dirty="0" smtClean="0">
                <a:solidFill>
                  <a:schemeClr val="accent5">
                    <a:lumMod val="75000"/>
                  </a:schemeClr>
                </a:solidFill>
              </a:rPr>
              <a:t>             </a:t>
            </a:r>
            <a:r>
              <a:rPr lang="sl-SI" sz="2000" b="1" dirty="0" smtClean="0">
                <a:solidFill>
                  <a:schemeClr val="accent5">
                    <a:lumMod val="75000"/>
                  </a:schemeClr>
                </a:solidFill>
              </a:rPr>
              <a:t>POZDRAVLJEN </a:t>
            </a:r>
            <a:r>
              <a:rPr lang="sl-SI" sz="2000" b="1" dirty="0">
                <a:solidFill>
                  <a:schemeClr val="accent5">
                    <a:lumMod val="75000"/>
                  </a:schemeClr>
                </a:solidFill>
              </a:rPr>
              <a:t>BISTROGLAVEC </a:t>
            </a:r>
            <a:r>
              <a:rPr lang="sl-SI" sz="2000" b="1" dirty="0" smtClean="0">
                <a:solidFill>
                  <a:schemeClr val="accent5">
                    <a:lumMod val="75000"/>
                  </a:schemeClr>
                </a:solidFill>
              </a:rPr>
              <a:t>SI </a:t>
            </a:r>
            <a:r>
              <a:rPr lang="sl-SI" sz="2000" b="1" dirty="0">
                <a:solidFill>
                  <a:schemeClr val="accent5">
                    <a:lumMod val="75000"/>
                  </a:schemeClr>
                </a:solidFill>
              </a:rPr>
              <a:t>PRIPRAVLJEN NA NOV IZZIV</a:t>
            </a:r>
            <a:endParaRPr lang="sl-SI" sz="2000" dirty="0"/>
          </a:p>
        </p:txBody>
      </p:sp>
      <p:sp>
        <p:nvSpPr>
          <p:cNvPr id="10" name="Smeško 9"/>
          <p:cNvSpPr/>
          <p:nvPr/>
        </p:nvSpPr>
        <p:spPr>
          <a:xfrm>
            <a:off x="4949553" y="2953441"/>
            <a:ext cx="458470" cy="442275"/>
          </a:xfrm>
          <a:prstGeom prst="smileyFace">
            <a:avLst>
              <a:gd name="adj" fmla="val 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449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otnik 5"/>
          <p:cNvSpPr/>
          <p:nvPr/>
        </p:nvSpPr>
        <p:spPr>
          <a:xfrm>
            <a:off x="550429" y="462763"/>
            <a:ext cx="1119307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8. OTROCI SO SE POSTAVILI V VRSTO, DA BI SI KUPILI SLADOLED (GLEJ SLIKO). LANA JE PETA V VRSTI, MATEJ PA  JE TRETJI OD ZADAJ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. KOLIKO OTROK JE V VRSTI MED LANO IN MATEJEM?</a:t>
            </a:r>
          </a:p>
          <a:p>
            <a:endParaRPr lang="sl-SI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endParaRPr lang="sl-SI" sz="2000" dirty="0"/>
          </a:p>
        </p:txBody>
      </p:sp>
      <p:grpSp>
        <p:nvGrpSpPr>
          <p:cNvPr id="4" name="Skupina 3"/>
          <p:cNvGrpSpPr/>
          <p:nvPr/>
        </p:nvGrpSpPr>
        <p:grpSpPr>
          <a:xfrm>
            <a:off x="274320" y="1710922"/>
            <a:ext cx="9927772" cy="3043157"/>
            <a:chOff x="-135571" y="1710922"/>
            <a:chExt cx="10162450" cy="3043157"/>
          </a:xfrm>
        </p:grpSpPr>
        <p:pic>
          <p:nvPicPr>
            <p:cNvPr id="9218" name="Picture 2" descr="Bambini in fila | Vettore Premium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8717"/>
            <a:stretch/>
          </p:blipFill>
          <p:spPr bwMode="auto">
            <a:xfrm>
              <a:off x="1831861" y="3284359"/>
              <a:ext cx="5093035" cy="1354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Bambini in fila | Vettore Premium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015" b="67481" l="0" r="100000">
                          <a14:foregroundMark x1="88498" y1="55451" x2="92013" y2="58647"/>
                          <a14:foregroundMark x1="97444" y1="65226" x2="3195" y2="64474"/>
                          <a14:foregroundMark x1="2236" y1="62218" x2="1757" y2="64474"/>
                          <a14:foregroundMark x1="89137" y1="63534" x2="89137" y2="59211"/>
                          <a14:foregroundMark x1="81310" y1="62970" x2="92013" y2="62594"/>
                          <a14:foregroundMark x1="26997" y1="51316" x2="54153" y2="58083"/>
                          <a14:foregroundMark x1="45527" y1="43045" x2="32428" y2="64474"/>
                          <a14:foregroundMark x1="57348" y1="38910" x2="57348" y2="38910"/>
                          <a14:foregroundMark x1="69808" y1="37406" x2="76038" y2="39286"/>
                          <a14:backgroundMark x1="1597" y1="56391" x2="1597" y2="563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271" r="34187" b="33094"/>
            <a:stretch/>
          </p:blipFill>
          <p:spPr bwMode="auto">
            <a:xfrm>
              <a:off x="6722205" y="3252607"/>
              <a:ext cx="3304674" cy="1392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6" name="Picture 10" descr="188 County Fair Cliparts, Stock Vector And Royalty Free County ...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556" b="98889" l="6667" r="98889">
                          <a14:foregroundMark x1="19444" y1="12000" x2="23056" y2="21111"/>
                          <a14:foregroundMark x1="16389" y1="15333" x2="25278" y2="52222"/>
                          <a14:foregroundMark x1="23056" y1="20222" x2="36667" y2="45333"/>
                          <a14:foregroundMark x1="23056" y1="50667" x2="75000" y2="52889"/>
                          <a14:foregroundMark x1="19444" y1="42444" x2="70833" y2="44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5571" y="1710922"/>
              <a:ext cx="2434525" cy="3043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8" name="Picture 12" descr="Royalty-Free Ice Cream Clipart Stock Images, Photos &amp; Vectors ...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214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425" y="3656494"/>
              <a:ext cx="821434" cy="706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Označba mesta vsebine 2">
            <a:extLst>
              <a:ext uri="{FF2B5EF4-FFF2-40B4-BE49-F238E27FC236}">
                <a16:creationId xmlns:a16="http://schemas.microsoft.com/office/drawing/2014/main" id="{3FAEF61A-773D-4F5E-92DF-8EC529E93E09}"/>
              </a:ext>
            </a:extLst>
          </p:cNvPr>
          <p:cNvSpPr txBox="1">
            <a:spLocks/>
          </p:cNvSpPr>
          <p:nvPr/>
        </p:nvSpPr>
        <p:spPr>
          <a:xfrm>
            <a:off x="655211" y="5979027"/>
            <a:ext cx="10881574" cy="659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(H) 5                          (A) 4                             (V) 2                           (O) 8                          (E) 6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oljeZBesedilom 1"/>
          <p:cNvSpPr txBox="1"/>
          <p:nvPr/>
        </p:nvSpPr>
        <p:spPr>
          <a:xfrm>
            <a:off x="2181497" y="3004457"/>
            <a:ext cx="9511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     1.              2.            3.            4.         5.             6.          7.             8.            9.           10.   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2623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4489"/>
          </a:xfrm>
        </p:spPr>
        <p:txBody>
          <a:bodyPr>
            <a:normAutofit/>
          </a:bodyPr>
          <a:lstStyle/>
          <a:p>
            <a:r>
              <a:rPr 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KOLIKO PREDMETOV JE BRANKA PUSTILA NA MIZI?</a:t>
            </a:r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artoon Desk Icon Isolated Vector Image - Cartoon Transparent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815" y="1259614"/>
            <a:ext cx="6396838" cy="357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slov 1"/>
          <p:cNvSpPr txBox="1">
            <a:spLocks/>
          </p:cNvSpPr>
          <p:nvPr/>
        </p:nvSpPr>
        <p:spPr>
          <a:xfrm>
            <a:off x="653143" y="4932770"/>
            <a:ext cx="10918372" cy="894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(T) 9                             (U) 3                            (I)  1                               (O) 10                             (B) 5                                                                                     </a:t>
            </a:r>
            <a:endParaRPr lang="sl-SI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92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/>
          <p:cNvSpPr/>
          <p:nvPr/>
        </p:nvSpPr>
        <p:spPr>
          <a:xfrm>
            <a:off x="389857" y="175277"/>
            <a:ext cx="11438021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kumimoji="0" lang="sl-SI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sl-SI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BRAVO, USPELO TI JE.</a:t>
            </a:r>
            <a:r>
              <a:rPr kumimoji="0" lang="sl-SI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kumimoji="0" lang="sl-SI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sl-SI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kumimoji="0" lang="sl-SI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kumimoji="0" lang="sl-SI" sz="4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4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kumimoji="0" lang="sl-SI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sl-SI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PREBERI REŠITEV. POZNAŠ POMEN TE BESEDE? </a:t>
            </a:r>
            <a:r>
              <a:rPr kumimoji="0" lang="sl-SI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kumimoji="0" lang="sl-SI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sl-SI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kumimoji="0" lang="sl-SI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sl-SI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BESEDO POŠLJI UČITELJICI IN VZGOJITELJICI S PRIPISOM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„REŠITEV KVIZA JE ________.“</a:t>
            </a:r>
            <a:endParaRPr kumimoji="0" lang="sl-SI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242" name="Picture 2" descr="Cheer Happy Two Thumbs Up Emoj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190" y="175277"/>
            <a:ext cx="4207878" cy="420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87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 KOLIKO ŽIVALI JE NA SLIKI?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značba mesta vsebine 2">
            <a:extLst>
              <a:ext uri="{FF2B5EF4-FFF2-40B4-BE49-F238E27FC236}">
                <a16:creationId xmlns:a16="http://schemas.microsoft.com/office/drawing/2014/main" id="{3FAEF61A-773D-4F5E-92DF-8EC529E93E09}"/>
              </a:ext>
            </a:extLst>
          </p:cNvPr>
          <p:cNvSpPr txBox="1">
            <a:spLocks/>
          </p:cNvSpPr>
          <p:nvPr/>
        </p:nvSpPr>
        <p:spPr>
          <a:xfrm>
            <a:off x="655213" y="5849247"/>
            <a:ext cx="10881574" cy="659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(K)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(R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4                            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(Z)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                            (A)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(J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7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Kangaroo cartoon with baby: Royalty-free vector graph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645" y="1978731"/>
            <a:ext cx="2227488" cy="286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use cat Clipart Vector Graphics. 10,766 House cat EPS clip art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84"/>
          <a:stretch/>
        </p:blipFill>
        <p:spPr bwMode="auto">
          <a:xfrm>
            <a:off x="4604242" y="2211908"/>
            <a:ext cx="1469598" cy="126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lip Art 11 - Sonia.1 - Picasa Web Albums | Vilda djur, Djur, Animal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51079" y="2112276"/>
            <a:ext cx="1636067" cy="229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pel Kartun Png - Free Transparent PNG Download - PNGke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698" b="98373" l="10000" r="953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695" y="3220137"/>
            <a:ext cx="1214950" cy="100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irassol Em Um Vaso De Flores ícone Liso, Estilo Dos Desenhos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95" b="9873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82" y="2335514"/>
            <a:ext cx="1970314" cy="194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ets cliparts - Clip Art Librar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67468" y="2520308"/>
            <a:ext cx="1420817" cy="179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Arbusto Illustrazioni, Vettoriali E Clipart Stock – (11,240 ..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575" y="3644434"/>
            <a:ext cx="1581785" cy="145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lipart coccinelle 9 » Clipart Statio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389" y="2757470"/>
            <a:ext cx="885190" cy="88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53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667995" y="396631"/>
            <a:ext cx="109579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2. NA POLICAH SO BILE ZLOŽENE ŽOGE IN POKALI (GLEJ SLIKO).</a:t>
            </a:r>
            <a:endParaRPr lang="sl-SI" sz="2000" dirty="0"/>
          </a:p>
        </p:txBody>
      </p:sp>
      <p:sp>
        <p:nvSpPr>
          <p:cNvPr id="11" name="Pravokotnik 10"/>
          <p:cNvSpPr/>
          <p:nvPr/>
        </p:nvSpPr>
        <p:spPr>
          <a:xfrm>
            <a:off x="418011" y="5025182"/>
            <a:ext cx="115083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MARTINA JE S POLICE Z ŽOGAMI VZELA ŽOGO. KATERO ŽOGO JE VZELA MARTINA?</a:t>
            </a:r>
            <a:endParaRPr lang="sl-SI" sz="2000" dirty="0"/>
          </a:p>
        </p:txBody>
      </p:sp>
      <p:pic>
        <p:nvPicPr>
          <p:cNvPr id="15" name="Picture 14" descr="Tennis ball Clip Art | k11109919 | Fotosearc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647" y1="79412" x2="98824" y2="36471"/>
                        <a14:foregroundMark x1="15882" y1="4118" x2="92941" y2="93529"/>
                        <a14:foregroundMark x1="32941" y1="94706" x2="61765" y2="88235"/>
                        <a14:foregroundMark x1="77059" y1="17059" x2="96471" y2="83529"/>
                        <a14:foregroundMark x1="86471" y1="20000" x2="63529" y2="30000"/>
                        <a14:foregroundMark x1="52941" y1="9412" x2="65882" y2="11765"/>
                        <a14:foregroundMark x1="50588" y1="28824" x2="68235" y2="15882"/>
                        <a14:foregroundMark x1="11176" y1="33529" x2="1176" y2="67059"/>
                        <a14:foregroundMark x1="21176" y1="51765" x2="20000" y2="71765"/>
                        <a14:foregroundMark x1="16471" y1="55294" x2="40588" y2="80588"/>
                        <a14:foregroundMark x1="28824" y1="80588" x2="44118" y2="84706"/>
                        <a14:foregroundMark x1="27647" y1="83529" x2="62353" y2="84706"/>
                        <a14:foregroundMark x1="60588" y1="91176" x2="65882" y2="91176"/>
                        <a14:foregroundMark x1="78824" y1="87059" x2="62353" y2="92353"/>
                        <a14:foregroundMark x1="49412" y1="12353" x2="52941" y2="8235"/>
                        <a14:foregroundMark x1="50588" y1="8235" x2="73529" y2="36471"/>
                        <a14:foregroundMark x1="90000" y1="45294" x2="92353" y2="60588"/>
                        <a14:foregroundMark x1="17647" y1="50000" x2="17647" y2="50000"/>
                        <a14:foregroundMark x1="35294" y1="48824" x2="39412" y2="56471"/>
                        <a14:foregroundMark x1="16471" y1="14118" x2="6471" y2="30588"/>
                        <a14:foregroundMark x1="24706" y1="10000" x2="39412" y2="1176"/>
                        <a14:foregroundMark x1="49412" y1="2353" x2="47647" y2="8824"/>
                        <a14:foregroundMark x1="58824" y1="1176" x2="81176" y2="4706"/>
                        <a14:foregroundMark x1="81765" y1="8824" x2="85882" y2="16471"/>
                        <a14:foregroundMark x1="62353" y1="3529" x2="72941" y2="7059"/>
                        <a14:foregroundMark x1="90000" y1="21765" x2="92353" y2="38235"/>
                        <a14:foregroundMark x1="97647" y1="62941" x2="99412" y2="51176"/>
                        <a14:foregroundMark x1="81765" y1="77647" x2="88235" y2="68824"/>
                        <a14:foregroundMark x1="40000" y1="97647" x2="42941" y2="97647"/>
                        <a14:foregroundMark x1="51765" y1="98235" x2="53529" y2="982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35518" y="24203755"/>
            <a:ext cx="45719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8" descr="Ball,Area,Pallone PNG Clipart - Royalty Free SVG /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786" y="5523343"/>
            <a:ext cx="1176109" cy="117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Slika 2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696" l="4783" r="9869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3739" y="5852101"/>
            <a:ext cx="776574" cy="732681"/>
          </a:xfrm>
          <a:prstGeom prst="rect">
            <a:avLst/>
          </a:prstGeom>
        </p:spPr>
      </p:pic>
      <p:pic>
        <p:nvPicPr>
          <p:cNvPr id="2070" name="Picture 22" descr="Beach Ball PNG Vector Clipart | Gallery Yopriceville - High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7312" y="5628793"/>
            <a:ext cx="1004430" cy="100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4" descr="Tennis ball Clip Art | k11109919 | Fotosearch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7647" y1="79412" x2="98824" y2="36471"/>
                        <a14:foregroundMark x1="15882" y1="4118" x2="92941" y2="93529"/>
                        <a14:foregroundMark x1="32941" y1="94706" x2="61765" y2="88235"/>
                        <a14:foregroundMark x1="77059" y1="17059" x2="96471" y2="83529"/>
                        <a14:foregroundMark x1="86471" y1="20000" x2="63529" y2="30000"/>
                        <a14:foregroundMark x1="52941" y1="9412" x2="65882" y2="11765"/>
                        <a14:foregroundMark x1="50588" y1="28824" x2="68235" y2="15882"/>
                        <a14:foregroundMark x1="11176" y1="33529" x2="1176" y2="67059"/>
                        <a14:foregroundMark x1="21176" y1="51765" x2="20000" y2="71765"/>
                        <a14:foregroundMark x1="16471" y1="55294" x2="40588" y2="80588"/>
                        <a14:foregroundMark x1="28824" y1="80588" x2="44118" y2="84706"/>
                        <a14:foregroundMark x1="27647" y1="83529" x2="62353" y2="84706"/>
                        <a14:foregroundMark x1="60588" y1="91176" x2="65882" y2="91176"/>
                        <a14:foregroundMark x1="78824" y1="87059" x2="62353" y2="92353"/>
                        <a14:foregroundMark x1="49412" y1="12353" x2="52941" y2="8235"/>
                        <a14:foregroundMark x1="50588" y1="8235" x2="73529" y2="36471"/>
                        <a14:foregroundMark x1="90000" y1="45294" x2="92353" y2="60588"/>
                        <a14:foregroundMark x1="17647" y1="50000" x2="17647" y2="50000"/>
                        <a14:foregroundMark x1="35294" y1="48824" x2="39412" y2="56471"/>
                        <a14:foregroundMark x1="16471" y1="14118" x2="6471" y2="30588"/>
                        <a14:foregroundMark x1="24706" y1="10000" x2="39412" y2="1176"/>
                        <a14:foregroundMark x1="49412" y1="2353" x2="47647" y2="8824"/>
                        <a14:foregroundMark x1="58824" y1="1176" x2="81176" y2="4706"/>
                        <a14:foregroundMark x1="81765" y1="8824" x2="85882" y2="16471"/>
                        <a14:foregroundMark x1="62353" y1="3529" x2="72941" y2="7059"/>
                        <a14:foregroundMark x1="90000" y1="21765" x2="92353" y2="38235"/>
                        <a14:foregroundMark x1="97647" y1="62941" x2="99412" y2="51176"/>
                        <a14:foregroundMark x1="81765" y1="77647" x2="88235" y2="68824"/>
                        <a14:foregroundMark x1="40000" y1="97647" x2="42941" y2="97647"/>
                        <a14:foregroundMark x1="51765" y1="98235" x2="53529" y2="982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905" y="5937588"/>
            <a:ext cx="561703" cy="56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Skupina 6"/>
          <p:cNvGrpSpPr/>
          <p:nvPr/>
        </p:nvGrpSpPr>
        <p:grpSpPr>
          <a:xfrm>
            <a:off x="2204077" y="795704"/>
            <a:ext cx="5697709" cy="5959558"/>
            <a:chOff x="2782913" y="839229"/>
            <a:chExt cx="5485981" cy="5742735"/>
          </a:xfrm>
        </p:grpSpPr>
        <p:pic>
          <p:nvPicPr>
            <p:cNvPr id="2050" name="Picture 2" descr="Empty Shelf Clipart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8794" b="84925" l="0" r="100000">
                          <a14:foregroundMark x1="6167" y1="82663" x2="6167" y2="82663"/>
                          <a14:foregroundMark x1="93167" y1="83417" x2="93167" y2="83417"/>
                          <a14:foregroundMark x1="3667" y1="23116" x2="3667" y2="23116"/>
                          <a14:foregroundMark x1="3833" y1="21608" x2="3833" y2="216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90" b="15340"/>
            <a:stretch/>
          </p:blipFill>
          <p:spPr bwMode="auto">
            <a:xfrm>
              <a:off x="2782913" y="907845"/>
              <a:ext cx="5485981" cy="3977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Gold Cup 2019 - SUBPNG / PNGFLY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244" b="99512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0220" y="2325952"/>
              <a:ext cx="1646746" cy="1133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Gold Cup 2019 - SUBPNG / PNGFLY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44" b="99512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4569" y="2325952"/>
              <a:ext cx="1646746" cy="1133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Golden trophy cup | Premium Vector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9904" b="95208" l="9904" r="8993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0237" y="907845"/>
              <a:ext cx="1634036" cy="1322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realistic-golden-trophy-with-gold-laurel-wreath_48799-144 ...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2663" b="94083" l="4438" r="97929">
                          <a14:foregroundMark x1="31657" y1="15976" x2="31657" y2="15976"/>
                          <a14:foregroundMark x1="38166" y1="14497" x2="38166" y2="14497"/>
                          <a14:foregroundMark x1="26923" y1="18047" x2="26923" y2="18047"/>
                          <a14:foregroundMark x1="22485" y1="24260" x2="22485" y2="24260"/>
                          <a14:foregroundMark x1="18639" y1="29882" x2="18639" y2="29882"/>
                          <a14:foregroundMark x1="15976" y1="35799" x2="15976" y2="35799"/>
                          <a14:foregroundMark x1="17456" y1="42308" x2="17456" y2="42308"/>
                          <a14:foregroundMark x1="15976" y1="53846" x2="15976" y2="53846"/>
                          <a14:foregroundMark x1="75740" y1="73669" x2="75740" y2="72781"/>
                          <a14:foregroundMark x1="79586" y1="66568" x2="81361" y2="64793"/>
                          <a14:foregroundMark x1="83728" y1="58580" x2="84024" y2="57101"/>
                          <a14:foregroundMark x1="83432" y1="33728" x2="86391" y2="47337"/>
                          <a14:foregroundMark x1="61538" y1="13905" x2="74556" y2="23077"/>
                          <a14:foregroundMark x1="79290" y1="26627" x2="81657" y2="36982"/>
                          <a14:foregroundMark x1="35799" y1="15976" x2="18935" y2="25148"/>
                          <a14:foregroundMark x1="19231" y1="23669" x2="13314" y2="44675"/>
                          <a14:foregroundMark x1="14793" y1="47633" x2="19231" y2="63018"/>
                          <a14:foregroundMark x1="20118" y1="68047" x2="32249" y2="76036"/>
                          <a14:foregroundMark x1="65385" y1="77219" x2="76627" y2="68935"/>
                          <a14:foregroundMark x1="67751" y1="78698" x2="72781" y2="73964"/>
                          <a14:foregroundMark x1="77811" y1="72189" x2="81065" y2="67751"/>
                          <a14:foregroundMark x1="84911" y1="51183" x2="83432" y2="60059"/>
                          <a14:foregroundMark x1="88166" y1="50888" x2="84024" y2="64201"/>
                          <a14:foregroundMark x1="83136" y1="28107" x2="84320" y2="32249"/>
                          <a14:foregroundMark x1="15089" y1="59467" x2="20118" y2="66864"/>
                          <a14:foregroundMark x1="21598" y1="69231" x2="23964" y2="71893"/>
                          <a14:foregroundMark x1="27219" y1="75740" x2="32249" y2="76923"/>
                          <a14:foregroundMark x1="12722" y1="49112" x2="14497" y2="56509"/>
                          <a14:foregroundMark x1="13905" y1="36391" x2="13905" y2="38462"/>
                          <a14:foregroundMark x1="86391" y1="47633" x2="86686" y2="502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1879" y="3341880"/>
              <a:ext cx="1426063" cy="1426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Free Boolean Cliparts, Download Free Clip Art, Free Clip Art on ...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0" b="100000" l="0" r="100000">
                          <a14:foregroundMark x1="10333" y1="40667" x2="85000" y2="58000"/>
                          <a14:foregroundMark x1="63667" y1="11333" x2="42667" y2="88667"/>
                          <a14:foregroundMark x1="36000" y1="18000" x2="20667" y2="83333"/>
                          <a14:foregroundMark x1="5000" y1="50333" x2="15333" y2="67000"/>
                          <a14:foregroundMark x1="16333" y1="63000" x2="23000" y2="3000"/>
                          <a14:foregroundMark x1="34333" y1="13667" x2="82333" y2="50333"/>
                          <a14:foregroundMark x1="85667" y1="37667" x2="68333" y2="88667"/>
                          <a14:foregroundMark x1="35000" y1="83667" x2="75000" y2="80667"/>
                          <a14:foregroundMark x1="90000" y1="66333" x2="93000" y2="10667"/>
                          <a14:foregroundMark x1="81667" y1="17333" x2="70667" y2="56333"/>
                          <a14:foregroundMark x1="72667" y1="32333" x2="34333" y2="32333"/>
                          <a14:foregroundMark x1="30000" y1="18000" x2="42667" y2="89667"/>
                          <a14:foregroundMark x1="12333" y1="76667" x2="75667" y2="68667"/>
                          <a14:foregroundMark x1="87000" y1="74333" x2="84000" y2="78333"/>
                          <a14:foregroundMark x1="85000" y1="73000" x2="78000" y2="82000"/>
                          <a14:foregroundMark x1="37333" y1="14333" x2="29000" y2="19333"/>
                          <a14:foregroundMark x1="15667" y1="22333" x2="11000" y2="33667"/>
                          <a14:foregroundMark x1="42000" y1="11333" x2="53333" y2="15667"/>
                          <a14:foregroundMark x1="18333" y1="22333" x2="13333" y2="26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095" y="1017455"/>
              <a:ext cx="1130253" cy="11302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2" name="Picture 14" descr="Tennis ball Clip Art | k11109919 | Fotosearch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7647" y1="79412" x2="98824" y2="36471"/>
                          <a14:foregroundMark x1="15882" y1="4118" x2="92941" y2="93529"/>
                          <a14:foregroundMark x1="32941" y1="94706" x2="61765" y2="88235"/>
                          <a14:foregroundMark x1="77059" y1="17059" x2="96471" y2="83529"/>
                          <a14:foregroundMark x1="86471" y1="20000" x2="63529" y2="30000"/>
                          <a14:foregroundMark x1="52941" y1="9412" x2="65882" y2="11765"/>
                          <a14:foregroundMark x1="50588" y1="28824" x2="68235" y2="15882"/>
                          <a14:foregroundMark x1="11176" y1="33529" x2="1176" y2="67059"/>
                          <a14:foregroundMark x1="21176" y1="51765" x2="20000" y2="71765"/>
                          <a14:foregroundMark x1="16471" y1="55294" x2="40588" y2="80588"/>
                          <a14:foregroundMark x1="28824" y1="80588" x2="44118" y2="84706"/>
                          <a14:foregroundMark x1="27647" y1="83529" x2="62353" y2="84706"/>
                          <a14:foregroundMark x1="60588" y1="91176" x2="65882" y2="91176"/>
                          <a14:foregroundMark x1="78824" y1="87059" x2="62353" y2="92353"/>
                          <a14:foregroundMark x1="49412" y1="12353" x2="52941" y2="8235"/>
                          <a14:foregroundMark x1="50588" y1="8235" x2="73529" y2="36471"/>
                          <a14:foregroundMark x1="90000" y1="45294" x2="92353" y2="60588"/>
                          <a14:foregroundMark x1="17647" y1="50000" x2="17647" y2="50000"/>
                          <a14:foregroundMark x1="35294" y1="48824" x2="39412" y2="56471"/>
                          <a14:foregroundMark x1="16471" y1="14118" x2="6471" y2="30588"/>
                          <a14:foregroundMark x1="24706" y1="10000" x2="39412" y2="1176"/>
                          <a14:foregroundMark x1="49412" y1="2353" x2="47647" y2="8824"/>
                          <a14:foregroundMark x1="58824" y1="1176" x2="81176" y2="4706"/>
                          <a14:foregroundMark x1="81765" y1="8824" x2="85882" y2="16471"/>
                          <a14:foregroundMark x1="62353" y1="3529" x2="72941" y2="7059"/>
                          <a14:foregroundMark x1="90000" y1="21765" x2="92353" y2="38235"/>
                          <a14:foregroundMark x1="97647" y1="62941" x2="99412" y2="51176"/>
                          <a14:foregroundMark x1="81765" y1="77647" x2="88235" y2="68824"/>
                          <a14:foregroundMark x1="40000" y1="97647" x2="42941" y2="97647"/>
                          <a14:foregroundMark x1="51765" y1="98235" x2="53529" y2="982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6955" y="1568593"/>
              <a:ext cx="561703" cy="561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4" name="Picture 16" descr="ClipArt vettoriali di pallone di rugby | Immagini vettoriali gratuiti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4000" b="89778" l="5333" r="99556">
                          <a14:backgroundMark x1="16889" y1="59111" x2="31111" y2="7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5469" y="3765732"/>
              <a:ext cx="1179294" cy="1179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6" name="Picture 18" descr="Ball,Area,Pallone PNG Clipart - Royalty Free SVG / PNG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2055" y="839229"/>
              <a:ext cx="1304130" cy="1302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Slika 4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7696" l="4783" r="98696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13395" y="2683334"/>
              <a:ext cx="776574" cy="732681"/>
            </a:xfrm>
            <a:prstGeom prst="rect">
              <a:avLst/>
            </a:prstGeom>
          </p:spPr>
        </p:pic>
        <p:pic>
          <p:nvPicPr>
            <p:cNvPr id="28" name="Picture 22" descr="Beach Ball PNG Vector Clipart | Gallery Yopriceville - High ...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1880" y="2308954"/>
              <a:ext cx="1071887" cy="1074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2" name="Picture 24" descr="Blue Soccer Ball Clipart Free PNG Image｜Illustoon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10000" b="90000" l="8438" r="962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7748" y="3922004"/>
              <a:ext cx="889122" cy="8891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4" name="Picture 26" descr="Pallamano Calcio Clip art - piccola palla clipart scaricare png ...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BEBA8EAE-BF5A-486C-A8C5-ECC9F3942E4B}">
                  <a14:imgProps xmlns:a14="http://schemas.microsoft.com/office/drawing/2010/main">
                    <a14:imgLayer r:embed="rId29">
                      <a14:imgEffect>
                        <a14:backgroundRemoval t="0" b="100000" l="10889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628" y="5579337"/>
              <a:ext cx="1503941" cy="1002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" name="Označba mesta vsebine 2">
            <a:extLst>
              <a:ext uri="{FF2B5EF4-FFF2-40B4-BE49-F238E27FC236}">
                <a16:creationId xmlns:a16="http://schemas.microsoft.com/office/drawing/2014/main" id="{3FAEF61A-773D-4F5E-92DF-8EC529E93E09}"/>
              </a:ext>
            </a:extLst>
          </p:cNvPr>
          <p:cNvSpPr txBox="1">
            <a:spLocks/>
          </p:cNvSpPr>
          <p:nvPr/>
        </p:nvSpPr>
        <p:spPr>
          <a:xfrm>
            <a:off x="487155" y="5975381"/>
            <a:ext cx="10881574" cy="659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(I)                           (R)                              (U)                            (S) 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(A) 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04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535578" y="292574"/>
            <a:ext cx="114691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ANA IN TINE STA NABIRALA TULIPANE. MAMA JIMA JE PRIPRAVILA PET VAZ V KATERI JE    NAJVEČ TULIPANOV?</a:t>
            </a:r>
          </a:p>
          <a:p>
            <a:pPr algn="just"/>
            <a:endParaRPr lang="sl-SI" sz="2000" dirty="0"/>
          </a:p>
        </p:txBody>
      </p:sp>
      <p:pic>
        <p:nvPicPr>
          <p:cNvPr id="28" name="Picture 2" descr="Free Clipart: Red Tulip | Deb5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25" b="90000" l="9231" r="89231">
                        <a14:foregroundMark x1="40308" y1="42000" x2="47077" y2="69625"/>
                        <a14:foregroundMark x1="18769" y1="23625" x2="60923" y2="23000"/>
                        <a14:foregroundMark x1="16000" y1="24125" x2="60923" y2="27500"/>
                        <a14:foregroundMark x1="65846" y1="24375" x2="17846" y2="35750"/>
                        <a14:foregroundMark x1="14462" y1="17125" x2="62462" y2="29750"/>
                        <a14:foregroundMark x1="33231" y1="41125" x2="67385" y2="4125"/>
                        <a14:foregroundMark x1="25538" y1="26375" x2="43077" y2="32375"/>
                        <a14:backgroundMark x1="19385" y1="61750" x2="42154" y2="89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6872"/>
          <a:stretch/>
        </p:blipFill>
        <p:spPr bwMode="auto">
          <a:xfrm rot="19509383" flipH="1">
            <a:off x="7021972" y="2681392"/>
            <a:ext cx="1291817" cy="232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Skupina 4"/>
          <p:cNvGrpSpPr/>
          <p:nvPr/>
        </p:nvGrpSpPr>
        <p:grpSpPr>
          <a:xfrm>
            <a:off x="330779" y="2130866"/>
            <a:ext cx="11339905" cy="3938427"/>
            <a:chOff x="285839" y="2130866"/>
            <a:chExt cx="11339905" cy="3938427"/>
          </a:xfrm>
        </p:grpSpPr>
        <p:pic>
          <p:nvPicPr>
            <p:cNvPr id="3074" name="Picture 2" descr="Free Clipart: Red Tulip | Deb5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125" b="90000" l="9231" r="89231">
                          <a14:foregroundMark x1="40308" y1="42000" x2="47077" y2="69625"/>
                          <a14:foregroundMark x1="18769" y1="23625" x2="60923" y2="23000"/>
                          <a14:foregroundMark x1="16000" y1="24125" x2="60923" y2="27500"/>
                          <a14:foregroundMark x1="65846" y1="24375" x2="17846" y2="35750"/>
                          <a14:foregroundMark x1="14462" y1="17125" x2="62462" y2="29750"/>
                          <a14:foregroundMark x1="33231" y1="41125" x2="67385" y2="4125"/>
                          <a14:foregroundMark x1="25538" y1="26375" x2="43077" y2="32375"/>
                          <a14:backgroundMark x1="19385" y1="61750" x2="42154" y2="89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872"/>
            <a:stretch/>
          </p:blipFill>
          <p:spPr bwMode="auto">
            <a:xfrm rot="1445967">
              <a:off x="1407300" y="2352087"/>
              <a:ext cx="1291817" cy="2325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Free Clipart: Red Tulip | Deb5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125" b="90000" l="9231" r="89231">
                          <a14:foregroundMark x1="40308" y1="42000" x2="47077" y2="69625"/>
                          <a14:foregroundMark x1="18769" y1="23625" x2="60923" y2="23000"/>
                          <a14:foregroundMark x1="16000" y1="24125" x2="60923" y2="27500"/>
                          <a14:foregroundMark x1="65846" y1="24375" x2="17846" y2="35750"/>
                          <a14:foregroundMark x1="14462" y1="17125" x2="62462" y2="29750"/>
                          <a14:foregroundMark x1="33231" y1="41125" x2="67385" y2="4125"/>
                          <a14:foregroundMark x1="25538" y1="26375" x2="43077" y2="32375"/>
                          <a14:backgroundMark x1="19385" y1="61750" x2="42154" y2="89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872"/>
            <a:stretch/>
          </p:blipFill>
          <p:spPr bwMode="auto">
            <a:xfrm>
              <a:off x="3232331" y="2628768"/>
              <a:ext cx="1291817" cy="2325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Free Clipart: Red Tulip | Deb5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125" b="90000" l="9231" r="89231">
                          <a14:foregroundMark x1="40308" y1="42000" x2="47077" y2="69625"/>
                          <a14:foregroundMark x1="18769" y1="23625" x2="60923" y2="23000"/>
                          <a14:foregroundMark x1="16000" y1="24125" x2="60923" y2="27500"/>
                          <a14:foregroundMark x1="65846" y1="24375" x2="17846" y2="35750"/>
                          <a14:foregroundMark x1="14462" y1="17125" x2="62462" y2="29750"/>
                          <a14:foregroundMark x1="33231" y1="41125" x2="67385" y2="4125"/>
                          <a14:foregroundMark x1="25538" y1="26375" x2="43077" y2="32375"/>
                          <a14:backgroundMark x1="19385" y1="61750" x2="42154" y2="89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872"/>
            <a:stretch/>
          </p:blipFill>
          <p:spPr bwMode="auto">
            <a:xfrm rot="1039090">
              <a:off x="3673305" y="2130866"/>
              <a:ext cx="1291817" cy="2325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Free Clipart: Red Tulip | Deb5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125" b="90000" l="9231" r="89231">
                          <a14:foregroundMark x1="40308" y1="42000" x2="47077" y2="69625"/>
                          <a14:foregroundMark x1="18769" y1="23625" x2="60923" y2="23000"/>
                          <a14:foregroundMark x1="16000" y1="24125" x2="60923" y2="27500"/>
                          <a14:foregroundMark x1="65846" y1="24375" x2="17846" y2="35750"/>
                          <a14:foregroundMark x1="14462" y1="17125" x2="62462" y2="29750"/>
                          <a14:foregroundMark x1="33231" y1="41125" x2="67385" y2="4125"/>
                          <a14:foregroundMark x1="25538" y1="26375" x2="43077" y2="32375"/>
                          <a14:backgroundMark x1="19385" y1="61750" x2="42154" y2="89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872"/>
            <a:stretch/>
          </p:blipFill>
          <p:spPr bwMode="auto">
            <a:xfrm rot="1039090">
              <a:off x="5727115" y="2595753"/>
              <a:ext cx="1291817" cy="2325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Free Clipart: Red Tulip | Deb5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125" b="90000" l="9231" r="89231">
                          <a14:foregroundMark x1="40308" y1="42000" x2="47077" y2="69625"/>
                          <a14:foregroundMark x1="18769" y1="23625" x2="60923" y2="23000"/>
                          <a14:foregroundMark x1="16000" y1="24125" x2="60923" y2="27500"/>
                          <a14:foregroundMark x1="65846" y1="24375" x2="17846" y2="35750"/>
                          <a14:foregroundMark x1="14462" y1="17125" x2="62462" y2="29750"/>
                          <a14:foregroundMark x1="33231" y1="41125" x2="67385" y2="4125"/>
                          <a14:foregroundMark x1="25538" y1="26375" x2="43077" y2="32375"/>
                          <a14:backgroundMark x1="19385" y1="61750" x2="42154" y2="89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872"/>
            <a:stretch/>
          </p:blipFill>
          <p:spPr bwMode="auto">
            <a:xfrm rot="20894291">
              <a:off x="7534594" y="2229061"/>
              <a:ext cx="1291817" cy="2325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Free Clipart: Red Tulip | Deb5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125" b="90000" l="9231" r="89231">
                          <a14:foregroundMark x1="40308" y1="42000" x2="47077" y2="69625"/>
                          <a14:foregroundMark x1="18769" y1="23625" x2="60923" y2="23000"/>
                          <a14:foregroundMark x1="16000" y1="24125" x2="60923" y2="27500"/>
                          <a14:foregroundMark x1="65846" y1="24375" x2="17846" y2="35750"/>
                          <a14:foregroundMark x1="14462" y1="17125" x2="62462" y2="29750"/>
                          <a14:foregroundMark x1="33231" y1="41125" x2="67385" y2="4125"/>
                          <a14:foregroundMark x1="25538" y1="26375" x2="43077" y2="32375"/>
                          <a14:backgroundMark x1="19385" y1="61750" x2="42154" y2="89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872"/>
            <a:stretch/>
          </p:blipFill>
          <p:spPr bwMode="auto">
            <a:xfrm rot="328193">
              <a:off x="8006253" y="2434909"/>
              <a:ext cx="1291817" cy="2325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Free Clipart: Red Tulip | Deb5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125" b="90000" l="9231" r="89231">
                          <a14:foregroundMark x1="40308" y1="42000" x2="47077" y2="69625"/>
                          <a14:foregroundMark x1="18769" y1="23625" x2="60923" y2="23000"/>
                          <a14:foregroundMark x1="16000" y1="24125" x2="60923" y2="27500"/>
                          <a14:foregroundMark x1="65846" y1="24375" x2="17846" y2="35750"/>
                          <a14:foregroundMark x1="14462" y1="17125" x2="62462" y2="29750"/>
                          <a14:foregroundMark x1="33231" y1="41125" x2="67385" y2="4125"/>
                          <a14:foregroundMark x1="25538" y1="26375" x2="43077" y2="32375"/>
                          <a14:backgroundMark x1="19385" y1="61750" x2="42154" y2="89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872"/>
            <a:stretch/>
          </p:blipFill>
          <p:spPr bwMode="auto">
            <a:xfrm rot="1428907">
              <a:off x="8387640" y="2700981"/>
              <a:ext cx="1291817" cy="2325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Free Clipart: Red Tulip | Deb5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125" b="90000" l="9231" r="89231">
                          <a14:foregroundMark x1="40308" y1="42000" x2="47077" y2="69625"/>
                          <a14:foregroundMark x1="18769" y1="23625" x2="60923" y2="23000"/>
                          <a14:foregroundMark x1="16000" y1="24125" x2="60923" y2="27500"/>
                          <a14:foregroundMark x1="65846" y1="24375" x2="17846" y2="35750"/>
                          <a14:foregroundMark x1="14462" y1="17125" x2="62462" y2="29750"/>
                          <a14:foregroundMark x1="33231" y1="41125" x2="67385" y2="4125"/>
                          <a14:foregroundMark x1="25538" y1="26375" x2="43077" y2="32375"/>
                          <a14:backgroundMark x1="19385" y1="61750" x2="42154" y2="89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872"/>
            <a:stretch/>
          </p:blipFill>
          <p:spPr bwMode="auto">
            <a:xfrm rot="19693172" flipH="1">
              <a:off x="2352046" y="2518107"/>
              <a:ext cx="1291817" cy="2325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Free Clipart: Red Tulip | Deb5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125" b="90000" l="9231" r="89231">
                          <a14:foregroundMark x1="40308" y1="42000" x2="47077" y2="69625"/>
                          <a14:foregroundMark x1="18769" y1="23625" x2="60923" y2="23000"/>
                          <a14:foregroundMark x1="16000" y1="24125" x2="60923" y2="27500"/>
                          <a14:foregroundMark x1="65846" y1="24375" x2="17846" y2="35750"/>
                          <a14:foregroundMark x1="14462" y1="17125" x2="62462" y2="29750"/>
                          <a14:foregroundMark x1="33231" y1="41125" x2="67385" y2="4125"/>
                          <a14:foregroundMark x1="25538" y1="26375" x2="43077" y2="32375"/>
                          <a14:backgroundMark x1="19385" y1="61750" x2="42154" y2="89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872"/>
            <a:stretch/>
          </p:blipFill>
          <p:spPr bwMode="auto">
            <a:xfrm rot="20560910" flipH="1">
              <a:off x="285839" y="2487191"/>
              <a:ext cx="1291817" cy="2325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6" descr="Showing Post &amp; Media For Cartoon Vase Clip Art - Transparent ...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824" y="4101489"/>
              <a:ext cx="1532511" cy="1826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6" descr="Showing Post &amp; Media For Cartoon Vase Clip Art - Transparent ...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963" y="4120072"/>
              <a:ext cx="1532511" cy="1826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6" descr="Showing Post &amp; Media For Cartoon Vase Clip Art - Transparent ...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9466" y="4120072"/>
              <a:ext cx="1532511" cy="1826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6" descr="Showing Post &amp; Media For Cartoon Vase Clip Art - Transparent ...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8605" y="4101489"/>
              <a:ext cx="1532511" cy="1826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6" descr="Showing Post &amp; Media For Cartoon Vase Clip Art - Transparent ...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3233" y="4101488"/>
              <a:ext cx="1532511" cy="1826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Označba mesta vsebine 2">
              <a:extLst>
                <a:ext uri="{FF2B5EF4-FFF2-40B4-BE49-F238E27FC236}">
                  <a16:creationId xmlns:a16="http://schemas.microsoft.com/office/drawing/2014/main" id="{3FAEF61A-773D-4F5E-92DF-8EC529E93E09}"/>
                </a:ext>
              </a:extLst>
            </p:cNvPr>
            <p:cNvSpPr txBox="1">
              <a:spLocks/>
            </p:cNvSpPr>
            <p:nvPr/>
          </p:nvSpPr>
          <p:spPr>
            <a:xfrm>
              <a:off x="432344" y="5409295"/>
              <a:ext cx="10881574" cy="65999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sl-SI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(F)                           (R)                             (Ž)                            (A) </a:t>
              </a:r>
              <a:r>
                <a:rPr lang="sl-SI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sl-SI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   (T) </a:t>
              </a:r>
              <a:endParaRPr lang="sl-SI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254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667995" y="396631"/>
            <a:ext cx="109579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4. V SOBI STA DVE MAČKI. KOLIKO JE MAČJIH TAČK PRI MIKIJU IN KOLIKO PRI PIKICI?</a:t>
            </a:r>
          </a:p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KONČNI REZULTAT OBEH MUCINIH TAČK JE?</a:t>
            </a:r>
            <a:endParaRPr lang="sl-SI" sz="2000" dirty="0"/>
          </a:p>
        </p:txBody>
      </p:sp>
      <p:grpSp>
        <p:nvGrpSpPr>
          <p:cNvPr id="9" name="Skupina 8"/>
          <p:cNvGrpSpPr/>
          <p:nvPr/>
        </p:nvGrpSpPr>
        <p:grpSpPr>
          <a:xfrm>
            <a:off x="3046055" y="1104517"/>
            <a:ext cx="6417041" cy="4287589"/>
            <a:chOff x="2758672" y="1104517"/>
            <a:chExt cx="6417041" cy="4287589"/>
          </a:xfrm>
        </p:grpSpPr>
        <p:pic>
          <p:nvPicPr>
            <p:cNvPr id="4098" name="Picture 2" descr="The Cat Clipart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48"/>
            <a:stretch/>
          </p:blipFill>
          <p:spPr bwMode="auto">
            <a:xfrm>
              <a:off x="2758672" y="1571794"/>
              <a:ext cx="2933504" cy="3820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Clipart kitten 3 » Clipart Stati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75" b="100000" l="10000" r="95889">
                          <a14:foregroundMark x1="34889" y1="15250" x2="44222" y2="22000"/>
                          <a14:foregroundMark x1="48889" y1="26375" x2="48111" y2="34625"/>
                          <a14:foregroundMark x1="74333" y1="6625" x2="69222" y2="13000"/>
                          <a14:foregroundMark x1="65556" y1="23875" x2="71444" y2="28625"/>
                          <a14:foregroundMark x1="57889" y1="38750" x2="62222" y2="33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8016" y="1286643"/>
              <a:ext cx="4437697" cy="3944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Pravokotnik 7"/>
            <p:cNvSpPr/>
            <p:nvPr/>
          </p:nvSpPr>
          <p:spPr>
            <a:xfrm>
              <a:off x="8679972" y="1104517"/>
              <a:ext cx="184731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endParaRPr lang="sl-SI" sz="8800" b="0" cap="none" spc="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Označba mesta vsebine 2">
            <a:extLst>
              <a:ext uri="{FF2B5EF4-FFF2-40B4-BE49-F238E27FC236}">
                <a16:creationId xmlns:a16="http://schemas.microsoft.com/office/drawing/2014/main" id="{3FAEF61A-773D-4F5E-92DF-8EC529E93E09}"/>
              </a:ext>
            </a:extLst>
          </p:cNvPr>
          <p:cNvSpPr txBox="1">
            <a:spLocks/>
          </p:cNvSpPr>
          <p:nvPr/>
        </p:nvSpPr>
        <p:spPr>
          <a:xfrm>
            <a:off x="655213" y="5849247"/>
            <a:ext cx="10881574" cy="659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(L) 8                         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(R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4                            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(Z)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                           (K) 2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(J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5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lak 1"/>
          <p:cNvSpPr/>
          <p:nvPr/>
        </p:nvSpPr>
        <p:spPr>
          <a:xfrm>
            <a:off x="8679972" y="862795"/>
            <a:ext cx="1985555" cy="1397726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JAZ SEM MIKI</a:t>
            </a:r>
            <a:endParaRPr lang="sl-SI" dirty="0"/>
          </a:p>
        </p:txBody>
      </p:sp>
      <p:sp>
        <p:nvSpPr>
          <p:cNvPr id="3" name="Oblak 2"/>
          <p:cNvSpPr/>
          <p:nvPr/>
        </p:nvSpPr>
        <p:spPr>
          <a:xfrm flipH="1">
            <a:off x="1532613" y="1114653"/>
            <a:ext cx="1885437" cy="1291167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JAZ SEM PIKICA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7500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otnik 5"/>
          <p:cNvSpPr/>
          <p:nvPr/>
        </p:nvSpPr>
        <p:spPr>
          <a:xfrm>
            <a:off x="667995" y="396631"/>
            <a:ext cx="109579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5. NA VRTU STA DVE LUŽI. V VEČJI JE VEČ ŽAB KOT V MANJŠI (GLEJ SLIKO). </a:t>
            </a:r>
          </a:p>
          <a:p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KOLIKO </a:t>
            </a:r>
            <a:r>
              <a:rPr lang="sl-SI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VEČ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ŽAB JE V VEČJI LUŽI KOT V MANJŠI?</a:t>
            </a:r>
            <a:endParaRPr lang="sl-SI" sz="2000" dirty="0"/>
          </a:p>
        </p:txBody>
      </p:sp>
      <p:grpSp>
        <p:nvGrpSpPr>
          <p:cNvPr id="4" name="Skupina 3"/>
          <p:cNvGrpSpPr/>
          <p:nvPr/>
        </p:nvGrpSpPr>
        <p:grpSpPr>
          <a:xfrm>
            <a:off x="562094" y="1580512"/>
            <a:ext cx="5276958" cy="3448688"/>
            <a:chOff x="562094" y="1580512"/>
            <a:chExt cx="5276958" cy="3448688"/>
          </a:xfrm>
        </p:grpSpPr>
        <p:pic>
          <p:nvPicPr>
            <p:cNvPr id="5122" name="Picture 2" descr="Pozzanghera Clipart e Archivi di Illustrazioni.5.627 ...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421"/>
            <a:stretch/>
          </p:blipFill>
          <p:spPr bwMode="auto">
            <a:xfrm>
              <a:off x="562094" y="1580512"/>
              <a:ext cx="5276958" cy="3448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6" name="Picture 6" descr="Rana Clipart, Transparent PNG Clipart Images Free Download ...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9614" l="2000" r="100000">
                          <a14:foregroundMark x1="26667" y1="18533" x2="38667" y2="16216"/>
                          <a14:foregroundMark x1="34000" y1="12741" x2="39667" y2="32046"/>
                          <a14:foregroundMark x1="38333" y1="5019" x2="43667" y2="32819"/>
                          <a14:foregroundMark x1="32000" y1="5405" x2="30333" y2="21622"/>
                          <a14:foregroundMark x1="69667" y1="5405" x2="71667" y2="37838"/>
                          <a14:foregroundMark x1="80667" y1="19305" x2="62667" y2="20463"/>
                          <a14:foregroundMark x1="72333" y1="5019" x2="77667" y2="13900"/>
                          <a14:foregroundMark x1="66667" y1="11197" x2="66667" y2="11197"/>
                          <a14:foregroundMark x1="35000" y1="10811" x2="35000" y2="10811"/>
                          <a14:backgroundMark x1="84667" y1="64479" x2="84667" y2="644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1379" y="2471099"/>
              <a:ext cx="733256" cy="633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Rana Clipart, Transparent PNG Clipart Images Free Download ...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9614" l="2000" r="100000">
                          <a14:foregroundMark x1="26667" y1="18533" x2="38667" y2="16216"/>
                          <a14:foregroundMark x1="34000" y1="12741" x2="39667" y2="32046"/>
                          <a14:foregroundMark x1="38333" y1="5019" x2="43667" y2="32819"/>
                          <a14:foregroundMark x1="32000" y1="5405" x2="30333" y2="21622"/>
                          <a14:foregroundMark x1="69667" y1="5405" x2="71667" y2="37838"/>
                          <a14:foregroundMark x1="80667" y1="19305" x2="62667" y2="20463"/>
                          <a14:foregroundMark x1="72333" y1="5019" x2="77667" y2="13900"/>
                          <a14:foregroundMark x1="66667" y1="11197" x2="66667" y2="11197"/>
                          <a14:foregroundMark x1="35000" y1="10811" x2="35000" y2="10811"/>
                          <a14:backgroundMark x1="84667" y1="64479" x2="84667" y2="644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4635" y="3162690"/>
              <a:ext cx="863327" cy="7453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Rana Clipart, Transparent PNG Clipart Images Free Download ...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9614" l="2000" r="100000">
                          <a14:foregroundMark x1="26667" y1="18533" x2="38667" y2="16216"/>
                          <a14:foregroundMark x1="34000" y1="12741" x2="39667" y2="32046"/>
                          <a14:foregroundMark x1="38333" y1="5019" x2="43667" y2="32819"/>
                          <a14:foregroundMark x1="32000" y1="5405" x2="30333" y2="21622"/>
                          <a14:foregroundMark x1="69667" y1="5405" x2="71667" y2="37838"/>
                          <a14:foregroundMark x1="80667" y1="19305" x2="62667" y2="20463"/>
                          <a14:foregroundMark x1="72333" y1="5019" x2="77667" y2="13900"/>
                          <a14:foregroundMark x1="66667" y1="11197" x2="66667" y2="11197"/>
                          <a14:foregroundMark x1="35000" y1="10811" x2="35000" y2="10811"/>
                          <a14:backgroundMark x1="84667" y1="64479" x2="84667" y2="644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6335" y="3134415"/>
              <a:ext cx="640827" cy="553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Rana Clipart, Transparent PNG Clipart Images Free Download ...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9614" l="2000" r="100000">
                          <a14:foregroundMark x1="26667" y1="18533" x2="38667" y2="16216"/>
                          <a14:foregroundMark x1="34000" y1="12741" x2="39667" y2="32046"/>
                          <a14:foregroundMark x1="38333" y1="5019" x2="43667" y2="32819"/>
                          <a14:foregroundMark x1="32000" y1="5405" x2="30333" y2="21622"/>
                          <a14:foregroundMark x1="69667" y1="5405" x2="71667" y2="37838"/>
                          <a14:foregroundMark x1="80667" y1="19305" x2="62667" y2="20463"/>
                          <a14:foregroundMark x1="72333" y1="5019" x2="77667" y2="13900"/>
                          <a14:foregroundMark x1="66667" y1="11197" x2="66667" y2="11197"/>
                          <a14:foregroundMark x1="35000" y1="10811" x2="35000" y2="10811"/>
                          <a14:backgroundMark x1="84667" y1="64479" x2="84667" y2="644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7844" y="3138031"/>
              <a:ext cx="863327" cy="7453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Rana Clipart, Transparent PNG Clipart Images Free Download ...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9614" l="2000" r="100000">
                          <a14:foregroundMark x1="26667" y1="18533" x2="38667" y2="16216"/>
                          <a14:foregroundMark x1="34000" y1="12741" x2="39667" y2="32046"/>
                          <a14:foregroundMark x1="38333" y1="5019" x2="43667" y2="32819"/>
                          <a14:foregroundMark x1="32000" y1="5405" x2="30333" y2="21622"/>
                          <a14:foregroundMark x1="69667" y1="5405" x2="71667" y2="37838"/>
                          <a14:foregroundMark x1="80667" y1="19305" x2="62667" y2="20463"/>
                          <a14:foregroundMark x1="72333" y1="5019" x2="77667" y2="13900"/>
                          <a14:foregroundMark x1="66667" y1="11197" x2="66667" y2="11197"/>
                          <a14:foregroundMark x1="35000" y1="10811" x2="35000" y2="10811"/>
                          <a14:backgroundMark x1="84667" y1="64479" x2="84667" y2="644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9800" y="3977111"/>
              <a:ext cx="729663" cy="629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Rana Clipart, Transparent PNG Clipart Images Free Download ...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99614" l="2000" r="100000">
                          <a14:foregroundMark x1="26667" y1="18533" x2="38667" y2="16216"/>
                          <a14:foregroundMark x1="34000" y1="12741" x2="39667" y2="32046"/>
                          <a14:foregroundMark x1="38333" y1="5019" x2="43667" y2="32819"/>
                          <a14:foregroundMark x1="32000" y1="5405" x2="30333" y2="21622"/>
                          <a14:foregroundMark x1="69667" y1="5405" x2="71667" y2="37838"/>
                          <a14:foregroundMark x1="80667" y1="19305" x2="62667" y2="20463"/>
                          <a14:foregroundMark x1="72333" y1="5019" x2="77667" y2="13900"/>
                          <a14:foregroundMark x1="66667" y1="11197" x2="66667" y2="11197"/>
                          <a14:foregroundMark x1="35000" y1="10811" x2="35000" y2="10811"/>
                          <a14:backgroundMark x1="84667" y1="64479" x2="84667" y2="644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0077" y="2768360"/>
              <a:ext cx="753467" cy="650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Rana Clipart, Transparent PNG Clipart Images Free Download ...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99614" l="2000" r="100000">
                          <a14:foregroundMark x1="26667" y1="18533" x2="38667" y2="16216"/>
                          <a14:foregroundMark x1="34000" y1="12741" x2="39667" y2="32046"/>
                          <a14:foregroundMark x1="38333" y1="5019" x2="43667" y2="32819"/>
                          <a14:foregroundMark x1="32000" y1="5405" x2="30333" y2="21622"/>
                          <a14:foregroundMark x1="69667" y1="5405" x2="71667" y2="37838"/>
                          <a14:foregroundMark x1="80667" y1="19305" x2="62667" y2="20463"/>
                          <a14:foregroundMark x1="72333" y1="5019" x2="77667" y2="13900"/>
                          <a14:foregroundMark x1="66667" y1="11197" x2="66667" y2="11197"/>
                          <a14:foregroundMark x1="35000" y1="10811" x2="35000" y2="10811"/>
                          <a14:backgroundMark x1="84667" y1="64479" x2="84667" y2="644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6736" y="1772141"/>
              <a:ext cx="659563" cy="5694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 descr="Rana Clipart, Transparent PNG Clipart Images Free Download ...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9614" l="2000" r="100000">
                          <a14:foregroundMark x1="26667" y1="18533" x2="38667" y2="16216"/>
                          <a14:foregroundMark x1="34000" y1="12741" x2="39667" y2="32046"/>
                          <a14:foregroundMark x1="38333" y1="5019" x2="43667" y2="32819"/>
                          <a14:foregroundMark x1="32000" y1="5405" x2="30333" y2="21622"/>
                          <a14:foregroundMark x1="69667" y1="5405" x2="71667" y2="37838"/>
                          <a14:foregroundMark x1="80667" y1="19305" x2="62667" y2="20463"/>
                          <a14:foregroundMark x1="72333" y1="5019" x2="77667" y2="13900"/>
                          <a14:foregroundMark x1="66667" y1="11197" x2="66667" y2="11197"/>
                          <a14:foregroundMark x1="35000" y1="10811" x2="35000" y2="10811"/>
                          <a14:backgroundMark x1="84667" y1="64479" x2="84667" y2="644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2425" y="2341564"/>
              <a:ext cx="733257" cy="633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Skupina 4"/>
          <p:cNvGrpSpPr/>
          <p:nvPr/>
        </p:nvGrpSpPr>
        <p:grpSpPr>
          <a:xfrm>
            <a:off x="6534802" y="1989596"/>
            <a:ext cx="3583996" cy="2530059"/>
            <a:chOff x="6534802" y="1989596"/>
            <a:chExt cx="3583996" cy="2530059"/>
          </a:xfrm>
        </p:grpSpPr>
        <p:pic>
          <p:nvPicPr>
            <p:cNvPr id="16" name="Picture 2" descr="Pozzanghera Clipart e Archivi di Illustrazioni.5.627 ...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421"/>
            <a:stretch/>
          </p:blipFill>
          <p:spPr bwMode="auto">
            <a:xfrm flipH="1">
              <a:off x="6534802" y="1989596"/>
              <a:ext cx="3583996" cy="2530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Rana Clipart, Transparent PNG Clipart Images Free Download ...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9614" l="2000" r="100000">
                          <a14:foregroundMark x1="26667" y1="18533" x2="38667" y2="16216"/>
                          <a14:foregroundMark x1="34000" y1="12741" x2="39667" y2="32046"/>
                          <a14:foregroundMark x1="38333" y1="5019" x2="43667" y2="32819"/>
                          <a14:foregroundMark x1="32000" y1="5405" x2="30333" y2="21622"/>
                          <a14:foregroundMark x1="69667" y1="5405" x2="71667" y2="37838"/>
                          <a14:foregroundMark x1="80667" y1="19305" x2="62667" y2="20463"/>
                          <a14:foregroundMark x1="72333" y1="5019" x2="77667" y2="13900"/>
                          <a14:foregroundMark x1="66667" y1="11197" x2="66667" y2="11197"/>
                          <a14:foregroundMark x1="35000" y1="10811" x2="35000" y2="10811"/>
                          <a14:backgroundMark x1="84667" y1="64479" x2="84667" y2="644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2516" y="2665699"/>
              <a:ext cx="863327" cy="7453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6" descr="Rana Clipart, Transparent PNG Clipart Images Free Download ...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0" b="99614" l="2000" r="100000">
                          <a14:foregroundMark x1="26667" y1="18533" x2="38667" y2="16216"/>
                          <a14:foregroundMark x1="34000" y1="12741" x2="39667" y2="32046"/>
                          <a14:foregroundMark x1="38333" y1="5019" x2="43667" y2="32819"/>
                          <a14:foregroundMark x1="32000" y1="5405" x2="30333" y2="21622"/>
                          <a14:foregroundMark x1="69667" y1="5405" x2="71667" y2="37838"/>
                          <a14:foregroundMark x1="80667" y1="19305" x2="62667" y2="20463"/>
                          <a14:foregroundMark x1="72333" y1="5019" x2="77667" y2="13900"/>
                          <a14:foregroundMark x1="66667" y1="11197" x2="66667" y2="11197"/>
                          <a14:foregroundMark x1="35000" y1="10811" x2="35000" y2="10811"/>
                          <a14:backgroundMark x1="84667" y1="64479" x2="84667" y2="644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4651" y="3621857"/>
              <a:ext cx="662945" cy="572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6" descr="Rana Clipart, Transparent PNG Clipart Images Free Download ...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99614" l="2000" r="100000">
                          <a14:foregroundMark x1="26667" y1="18533" x2="38667" y2="16216"/>
                          <a14:foregroundMark x1="34000" y1="12741" x2="39667" y2="32046"/>
                          <a14:foregroundMark x1="38333" y1="5019" x2="43667" y2="32819"/>
                          <a14:foregroundMark x1="32000" y1="5405" x2="30333" y2="21622"/>
                          <a14:foregroundMark x1="69667" y1="5405" x2="71667" y2="37838"/>
                          <a14:foregroundMark x1="80667" y1="19305" x2="62667" y2="20463"/>
                          <a14:foregroundMark x1="72333" y1="5019" x2="77667" y2="13900"/>
                          <a14:foregroundMark x1="66667" y1="11197" x2="66667" y2="11197"/>
                          <a14:foregroundMark x1="35000" y1="10811" x2="35000" y2="10811"/>
                          <a14:backgroundMark x1="84667" y1="64479" x2="84667" y2="644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4382" y="3134415"/>
              <a:ext cx="617928" cy="5334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" descr="Rana Clipart, Transparent PNG Clipart Images Free Download ...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0" b="99614" l="2000" r="100000">
                          <a14:foregroundMark x1="26667" y1="18533" x2="38667" y2="16216"/>
                          <a14:foregroundMark x1="34000" y1="12741" x2="39667" y2="32046"/>
                          <a14:foregroundMark x1="38333" y1="5019" x2="43667" y2="32819"/>
                          <a14:foregroundMark x1="32000" y1="5405" x2="30333" y2="21622"/>
                          <a14:foregroundMark x1="69667" y1="5405" x2="71667" y2="37838"/>
                          <a14:foregroundMark x1="80667" y1="19305" x2="62667" y2="20463"/>
                          <a14:foregroundMark x1="72333" y1="5019" x2="77667" y2="13900"/>
                          <a14:foregroundMark x1="66667" y1="11197" x2="66667" y2="11197"/>
                          <a14:foregroundMark x1="35000" y1="10811" x2="35000" y2="10811"/>
                          <a14:backgroundMark x1="84667" y1="64479" x2="84667" y2="644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7894" y="2757992"/>
              <a:ext cx="649518" cy="560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6" descr="Rana Clipart, Transparent PNG Clipart Images Free Download ...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0" b="99614" l="2000" r="100000">
                          <a14:foregroundMark x1="26667" y1="18533" x2="38667" y2="16216"/>
                          <a14:foregroundMark x1="34000" y1="12741" x2="39667" y2="32046"/>
                          <a14:foregroundMark x1="38333" y1="5019" x2="43667" y2="32819"/>
                          <a14:foregroundMark x1="32000" y1="5405" x2="30333" y2="21622"/>
                          <a14:foregroundMark x1="69667" y1="5405" x2="71667" y2="37838"/>
                          <a14:foregroundMark x1="80667" y1="19305" x2="62667" y2="20463"/>
                          <a14:foregroundMark x1="72333" y1="5019" x2="77667" y2="13900"/>
                          <a14:foregroundMark x1="66667" y1="11197" x2="66667" y2="11197"/>
                          <a14:foregroundMark x1="35000" y1="10811" x2="35000" y2="10811"/>
                          <a14:backgroundMark x1="84667" y1="64479" x2="84667" y2="644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3628" y="2113493"/>
              <a:ext cx="624429" cy="539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Označba mesta vsebine 2">
            <a:extLst>
              <a:ext uri="{FF2B5EF4-FFF2-40B4-BE49-F238E27FC236}">
                <a16:creationId xmlns:a16="http://schemas.microsoft.com/office/drawing/2014/main" id="{3FAEF61A-773D-4F5E-92DF-8EC529E93E09}"/>
              </a:ext>
            </a:extLst>
          </p:cNvPr>
          <p:cNvSpPr txBox="1">
            <a:spLocks/>
          </p:cNvSpPr>
          <p:nvPr/>
        </p:nvSpPr>
        <p:spPr>
          <a:xfrm>
            <a:off x="655213" y="5849247"/>
            <a:ext cx="10881574" cy="659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(Č) 1                          (J) 3                             (C) 2                           (P) 5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(Š) 6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29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vsebine 2">
            <a:extLst>
              <a:ext uri="{FF2B5EF4-FFF2-40B4-BE49-F238E27FC236}">
                <a16:creationId xmlns:a16="http://schemas.microsoft.com/office/drawing/2014/main" id="{3FAEF61A-773D-4F5E-92DF-8EC529E93E09}"/>
              </a:ext>
            </a:extLst>
          </p:cNvPr>
          <p:cNvSpPr txBox="1">
            <a:spLocks/>
          </p:cNvSpPr>
          <p:nvPr/>
        </p:nvSpPr>
        <p:spPr>
          <a:xfrm>
            <a:off x="655212" y="5928174"/>
            <a:ext cx="10881574" cy="659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(N) 6                          (M) 7                             (E) 9                           (O) 10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(A) 8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654585" y="249865"/>
            <a:ext cx="111930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6. V AKVARIJU SO BILE TRI RIBE, DVA MORSKA KONJIČKA IN ENA ZVEZDA (GLEJ SLIKO).</a:t>
            </a:r>
          </a:p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NATO SO V AKVARIJ DODALI ŠE ENO MORSKO ZVEZDO IN DVE RIBI. KOLIKO ŽIVALI JE</a:t>
            </a:r>
          </a:p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SEDAJ V AKVARIJU? </a:t>
            </a:r>
          </a:p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sl-SI" sz="2000" dirty="0"/>
          </a:p>
        </p:txBody>
      </p:sp>
      <p:grpSp>
        <p:nvGrpSpPr>
          <p:cNvPr id="8" name="Skupina 7"/>
          <p:cNvGrpSpPr/>
          <p:nvPr/>
        </p:nvGrpSpPr>
        <p:grpSpPr>
          <a:xfrm>
            <a:off x="2220686" y="1496467"/>
            <a:ext cx="6923314" cy="4408304"/>
            <a:chOff x="2220686" y="1496467"/>
            <a:chExt cx="7106194" cy="4408304"/>
          </a:xfrm>
        </p:grpSpPr>
        <p:pic>
          <p:nvPicPr>
            <p:cNvPr id="6146" name="Picture 2" descr="Empty Fish Bowl Clip 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0686" y="1496467"/>
              <a:ext cx="7106194" cy="43527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8" name="Picture 4" descr="Cavalluccio Marino Illustrazioni, Vettoriali E Clipart Stock ...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9877" r="8984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9113" y="2383947"/>
              <a:ext cx="1271227" cy="1456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0" name="Picture 6" descr="Seepferdchen clipart - Seahorse png herunterladen - 619*1024 ...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77" b="98846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164877" y="2978331"/>
              <a:ext cx="1435659" cy="1658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2" name="Picture 8" descr="Stella Marina Del Fumetto Png, Vettori, PSD e Clipart per il ...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056" b="90000" l="6389" r="92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9925" y="4067725"/>
              <a:ext cx="1837045" cy="18370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6" name="Picture 12" descr="Fish clip art, Picture #122 fish clip art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987" b="98884" l="0" r="97147">
                          <a14:foregroundMark x1="27989" y1="30303" x2="39674" y2="52632"/>
                          <a14:foregroundMark x1="36413" y1="31100" x2="29891" y2="46890"/>
                          <a14:foregroundMark x1="16576" y1="29984" x2="16576" y2="29984"/>
                          <a14:foregroundMark x1="15897" y1="33971" x2="13859" y2="35885"/>
                          <a14:foregroundMark x1="16984" y1="31419" x2="16168" y2="3205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6359" y="2267104"/>
              <a:ext cx="1149533" cy="979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8" name="Picture 14" descr="Fish Cartoon Clip Art, PNG, 2083x2083px, Fish, Animation, Art ...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0" r="99390">
                          <a14:foregroundMark x1="17683" y1="35854" x2="15610" y2="37439"/>
                          <a14:foregroundMark x1="18293" y1="34146" x2="15610" y2="40366"/>
                          <a14:foregroundMark x1="31585" y1="38780" x2="33902" y2="45976"/>
                          <a14:foregroundMark x1="36463" y1="39390" x2="30610" y2="45976"/>
                          <a14:foregroundMark x1="32317" y1="37805" x2="28659" y2="47195"/>
                          <a14:foregroundMark x1="13049" y1="60854" x2="30000" y2="62805"/>
                          <a14:foregroundMark x1="12073" y1="38415" x2="12073" y2="384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387104" y="2211759"/>
              <a:ext cx="1089978" cy="1089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60" name="Picture 16" descr="Fish Ocean - Ocean Fish Clip Art , Transparent Cartoon, Free ...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4688" b="90000" l="10000" r="90000">
                          <a14:foregroundMark x1="70326" y1="25313" x2="69783" y2="39063"/>
                          <a14:foregroundMark x1="75543" y1="31094" x2="63913" y2="31094"/>
                          <a14:foregroundMark x1="69891" y1="24063" x2="74130" y2="29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8075" y="3864277"/>
              <a:ext cx="1136511" cy="790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8" name="Picture 4" descr="Fish Cartoon Vector Icon Royalty Free Cliparts, Vectors, And Stock ...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1756" y="1652230"/>
            <a:ext cx="1528243" cy="159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artoon fish image clip art library png - Cliparting.com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1768" y="3244638"/>
            <a:ext cx="1218080" cy="82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gracka morska zvezda -- Mali Oglasi # Goglasi.com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142" y="4189134"/>
            <a:ext cx="1210227" cy="115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05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/>
          <p:cNvSpPr/>
          <p:nvPr/>
        </p:nvSpPr>
        <p:spPr>
          <a:xfrm>
            <a:off x="550429" y="462763"/>
            <a:ext cx="1119307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7. SLONČEK TEHTA TOLIKO KOT DVA LEVČKA. EN LEVČEK TEHTA TOLIKO KOT DVE MUCKI (GLEJ SLIKO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). KOLIKO MUCK TEHTA TOLIKO KOT SLONČEK? </a:t>
            </a:r>
          </a:p>
          <a:p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endParaRPr lang="sl-SI" sz="2000" dirty="0"/>
          </a:p>
          <a:p>
            <a:endParaRPr lang="sl-SI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endParaRPr lang="sl-SI" sz="20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582">
                        <a14:backgroundMark x1="9623" y1="13445" x2="38633" y2="12605"/>
                        <a14:backgroundMark x1="57183" y1="12045" x2="87169" y2="10924"/>
                        <a14:backgroundMark x1="6416" y1="50700" x2="3766" y2="70028"/>
                        <a14:backgroundMark x1="26220" y1="59664" x2="36820" y2="59664"/>
                        <a14:backgroundMark x1="61367" y1="59664" x2="72524" y2="59944"/>
                        <a14:backgroundMark x1="94561" y1="98599" x2="94561" y2="98599"/>
                      </a14:backgroundRemoval>
                    </a14:imgEffect>
                  </a14:imgLayer>
                </a14:imgProps>
              </a:ext>
            </a:extLst>
          </a:blip>
          <a:srcRect b="1096"/>
          <a:stretch/>
        </p:blipFill>
        <p:spPr>
          <a:xfrm>
            <a:off x="1020994" y="1812372"/>
            <a:ext cx="3400882" cy="1674756"/>
          </a:xfrm>
          <a:prstGeom prst="rect">
            <a:avLst/>
          </a:prstGeom>
        </p:spPr>
      </p:pic>
      <p:pic>
        <p:nvPicPr>
          <p:cNvPr id="7176" name="Picture 8" descr="Elefante elephant transparent background PNG clipart | PNGGuru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94" y="961414"/>
            <a:ext cx="1585728" cy="158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značba mesta vsebine 2">
            <a:extLst>
              <a:ext uri="{FF2B5EF4-FFF2-40B4-BE49-F238E27FC236}">
                <a16:creationId xmlns:a16="http://schemas.microsoft.com/office/drawing/2014/main" id="{3FAEF61A-773D-4F5E-92DF-8EC529E93E09}"/>
              </a:ext>
            </a:extLst>
          </p:cNvPr>
          <p:cNvSpPr txBox="1">
            <a:spLocks/>
          </p:cNvSpPr>
          <p:nvPr/>
        </p:nvSpPr>
        <p:spPr>
          <a:xfrm>
            <a:off x="655212" y="5928174"/>
            <a:ext cx="10881574" cy="659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(H) 8                          (B) 7                             (N) 6                           (V) 2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(S) 4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582">
                        <a14:backgroundMark x1="9623" y1="13445" x2="38633" y2="12605"/>
                        <a14:backgroundMark x1="57183" y1="12045" x2="87169" y2="10924"/>
                        <a14:backgroundMark x1="6416" y1="50700" x2="3766" y2="70028"/>
                        <a14:backgroundMark x1="26220" y1="59664" x2="36820" y2="59664"/>
                        <a14:backgroundMark x1="61367" y1="59664" x2="72524" y2="59944"/>
                        <a14:backgroundMark x1="94561" y1="98599" x2="94561" y2="98599"/>
                      </a14:backgroundRemoval>
                    </a14:imgEffect>
                  </a14:imgLayer>
                </a14:imgProps>
              </a:ext>
            </a:extLst>
          </a:blip>
          <a:srcRect b="1096"/>
          <a:stretch/>
        </p:blipFill>
        <p:spPr>
          <a:xfrm>
            <a:off x="7617727" y="1812372"/>
            <a:ext cx="3400882" cy="1674756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582">
                        <a14:backgroundMark x1="9623" y1="13445" x2="38633" y2="12605"/>
                        <a14:backgroundMark x1="57183" y1="12045" x2="87169" y2="10924"/>
                        <a14:backgroundMark x1="6416" y1="50700" x2="3766" y2="70028"/>
                        <a14:backgroundMark x1="26220" y1="59664" x2="36820" y2="59664"/>
                        <a14:backgroundMark x1="61367" y1="59664" x2="72524" y2="59944"/>
                        <a14:backgroundMark x1="94561" y1="98599" x2="94561" y2="98599"/>
                      </a14:backgroundRemoval>
                    </a14:imgEffect>
                  </a14:imgLayer>
                </a14:imgProps>
              </a:ext>
            </a:extLst>
          </a:blip>
          <a:srcRect b="1096"/>
          <a:stretch/>
        </p:blipFill>
        <p:spPr>
          <a:xfrm>
            <a:off x="4421876" y="3526814"/>
            <a:ext cx="3400882" cy="1674756"/>
          </a:xfrm>
          <a:prstGeom prst="rect">
            <a:avLst/>
          </a:prstGeom>
        </p:spPr>
      </p:pic>
      <p:pic>
        <p:nvPicPr>
          <p:cNvPr id="16" name="Picture 8" descr="Elefante elephant transparent background PNG clipart | PNGGuru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073" y="2655595"/>
            <a:ext cx="1585728" cy="158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Cartoon illustration of funny lion wild | Premium Vecto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49" b="100000" l="799" r="99201">
                        <a14:foregroundMark x1="48882" y1="19890" x2="50639" y2="242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959" y="1335886"/>
            <a:ext cx="771823" cy="97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Cartoon illustration of funny lion wild | Premium Vecto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49" b="100000" l="799" r="99201">
                        <a14:foregroundMark x1="48882" y1="19890" x2="50639" y2="242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841" y="1351729"/>
            <a:ext cx="771823" cy="97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artoon illustration of funny lion wild | Premium Vecto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49" b="100000" l="799" r="99201">
                        <a14:foregroundMark x1="48882" y1="19890" x2="50639" y2="242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356" y="1325043"/>
            <a:ext cx="771823" cy="97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卡通小猫可爱图片免费下载_PNG素材_编号1yqi426wz_图精灵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754">
                        <a14:foregroundMark x1="32266" y1="41602" x2="32266" y2="41602"/>
                        <a14:foregroundMark x1="66502" y1="37305" x2="66502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2174" y="1552710"/>
            <a:ext cx="554595" cy="69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卡通小猫可爱图片免费下载_PNG素材_编号1yqi426wz_图精灵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754">
                        <a14:foregroundMark x1="32266" y1="41602" x2="32266" y2="41602"/>
                        <a14:foregroundMark x1="66502" y1="37305" x2="66502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601" y="1552711"/>
            <a:ext cx="554595" cy="69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avokotnik 6"/>
          <p:cNvSpPr/>
          <p:nvPr/>
        </p:nvSpPr>
        <p:spPr>
          <a:xfrm>
            <a:off x="6806332" y="3018982"/>
            <a:ext cx="61266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60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sl-SI" sz="6000" b="0" cap="none" spc="0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41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>
          <a:xfrm>
            <a:off x="550429" y="462763"/>
            <a:ext cx="111930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8. TIM IMA STENSKO OMARO S ŠESTIMI POLICAMI. NA 3 POLICE JE ŽE POSTAVIL PO ENO</a:t>
            </a:r>
          </a:p>
          <a:p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IGRAČO (GLEJ SLIKO).</a:t>
            </a:r>
          </a:p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endParaRPr lang="sl-SI" sz="2000" dirty="0"/>
          </a:p>
        </p:txBody>
      </p:sp>
      <p:sp>
        <p:nvSpPr>
          <p:cNvPr id="9" name="Pravokotnik 8"/>
          <p:cNvSpPr/>
          <p:nvPr/>
        </p:nvSpPr>
        <p:spPr>
          <a:xfrm>
            <a:off x="550429" y="3834099"/>
            <a:ext cx="11193079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 PREOSTALE 3 POLICE BO POSTAVIL PO ENO IGRAČO, TAKO DA BO</a:t>
            </a:r>
          </a:p>
          <a:p>
            <a:endParaRPr lang="sl-SI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TOČNO NAD               TER              DESNO OD            IN LEVO OD                   .    </a:t>
            </a:r>
          </a:p>
          <a:p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</a:p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KATERO IGRAČO BO TIM POSTAVIL NA OSENČENO POLICO?</a:t>
            </a:r>
          </a:p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endParaRPr lang="sl-SI" sz="2000" dirty="0"/>
          </a:p>
        </p:txBody>
      </p:sp>
      <p:sp>
        <p:nvSpPr>
          <p:cNvPr id="11" name="Označba mesta vsebine 2">
            <a:extLst>
              <a:ext uri="{FF2B5EF4-FFF2-40B4-BE49-F238E27FC236}">
                <a16:creationId xmlns:a16="http://schemas.microsoft.com/office/drawing/2014/main" id="{3FAEF61A-773D-4F5E-92DF-8EC529E93E09}"/>
              </a:ext>
            </a:extLst>
          </p:cNvPr>
          <p:cNvSpPr txBox="1">
            <a:spLocks/>
          </p:cNvSpPr>
          <p:nvPr/>
        </p:nvSpPr>
        <p:spPr>
          <a:xfrm>
            <a:off x="655212" y="5928174"/>
            <a:ext cx="10881574" cy="659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(C)                           (G)                        (T)                         (O) 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(M) 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202" name="Picture 10" descr="Library of baby giraffe image black and white download images png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05" b="9707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29" y="4219867"/>
            <a:ext cx="1141597" cy="106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Lindo personaje de dinosaurio naranja - Descargar Vectores Gratis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49" b="98776" l="6579" r="955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014" y="4350568"/>
            <a:ext cx="1118941" cy="90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Library of baby giraffe image black and white download images png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05" b="9707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54" y="4265208"/>
            <a:ext cx="1141597" cy="106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Book Black And White png download - 700*946 - Free Transparent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3000" r="95667">
                        <a14:foregroundMark x1="43889" y1="7500" x2="47556" y2="13021"/>
                        <a14:foregroundMark x1="53889" y1="10625" x2="63222" y2="76250"/>
                        <a14:foregroundMark x1="34556" y1="77292" x2="79667" y2="36250"/>
                        <a14:foregroundMark x1="78333" y1="38646" x2="76333" y2="65000"/>
                        <a14:foregroundMark x1="19778" y1="59688" x2="56111" y2="20833"/>
                        <a14:foregroundMark x1="51889" y1="9583" x2="60333" y2="13646"/>
                        <a14:foregroundMark x1="63222" y1="9063" x2="39667" y2="13854"/>
                        <a14:foregroundMark x1="51000" y1="4583" x2="68111" y2="13021"/>
                        <a14:foregroundMark x1="76333" y1="68229" x2="49333" y2="83438"/>
                        <a14:foregroundMark x1="21667" y1="47708" x2="37111" y2="80521"/>
                        <a14:foregroundMark x1="37333" y1="55417" x2="61778" y2="83125"/>
                        <a14:foregroundMark x1="75778" y1="29271" x2="84778" y2="43229"/>
                        <a14:foregroundMark x1="84778" y1="50417" x2="78000" y2="70938"/>
                        <a14:foregroundMark x1="28222" y1="32292" x2="26000" y2="47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499" y="4366201"/>
            <a:ext cx="857444" cy="91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Green Cartoon Turtle With Yellow Spots Stock Vector - Illustration ...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3078" y="4484608"/>
            <a:ext cx="1166502" cy="82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Skupina 12"/>
          <p:cNvGrpSpPr/>
          <p:nvPr/>
        </p:nvGrpSpPr>
        <p:grpSpPr>
          <a:xfrm>
            <a:off x="4019881" y="864268"/>
            <a:ext cx="4379840" cy="2708272"/>
            <a:chOff x="4019881" y="864268"/>
            <a:chExt cx="4379840" cy="2708272"/>
          </a:xfrm>
        </p:grpSpPr>
        <p:pic>
          <p:nvPicPr>
            <p:cNvPr id="10" name="Slika 9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019881" y="864268"/>
              <a:ext cx="4379840" cy="2708272"/>
            </a:xfrm>
            <a:prstGeom prst="rect">
              <a:avLst/>
            </a:prstGeom>
          </p:spPr>
        </p:pic>
        <p:pic>
          <p:nvPicPr>
            <p:cNvPr id="8196" name="Picture 4" descr="Lindo personaje de dinosaurio naranja - Descargar Vectores Gratis ...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2449" b="98776" l="6579" r="9555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9881" y="2281114"/>
              <a:ext cx="1571823" cy="12667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8" name="Picture 6" descr="Library of pinguino png library download png files ▻▻▻ Clipart ...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96566" l="1071" r="100000">
                          <a14:foregroundMark x1="39167" y1="17482" x2="42143" y2="75963"/>
                          <a14:foregroundMark x1="53452" y1="18210" x2="61429" y2="86264"/>
                          <a14:foregroundMark x1="30952" y1="80229" x2="77976" y2="72320"/>
                          <a14:foregroundMark x1="29762" y1="63476" x2="73333" y2="75650"/>
                          <a14:foregroundMark x1="64524" y1="34860" x2="25952" y2="61707"/>
                          <a14:foregroundMark x1="34762" y1="16753" x2="34762" y2="33403"/>
                          <a14:foregroundMark x1="46548" y1="8325" x2="61786" y2="28096"/>
                          <a14:foregroundMark x1="45000" y1="9365" x2="47143" y2="33611"/>
                          <a14:foregroundMark x1="61190" y1="35796" x2="70833" y2="7138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8986" y="2262786"/>
              <a:ext cx="1144842" cy="13097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0" name="Picture 8" descr="Ourson Peluche Images, Stock Photos &amp; Vectors | Shutterstock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0" b="93929" l="0" r="9957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8603" y="2280348"/>
              <a:ext cx="1089133" cy="1292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Pravokotnik 11"/>
            <p:cNvSpPr/>
            <p:nvPr/>
          </p:nvSpPr>
          <p:spPr>
            <a:xfrm>
              <a:off x="6953694" y="946298"/>
              <a:ext cx="1339702" cy="120795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pic>
        <p:nvPicPr>
          <p:cNvPr id="24" name="Picture 14" descr="Green Cartoon Turtle With Yellow Spots Stock Vector - Illustration ...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943" y="5802988"/>
            <a:ext cx="1040917" cy="73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Book Black And White png download - 700*946 - Free Transparent ...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3000" r="95667">
                        <a14:foregroundMark x1="43889" y1="7500" x2="47556" y2="13021"/>
                        <a14:foregroundMark x1="53889" y1="10625" x2="63222" y2="76250"/>
                        <a14:foregroundMark x1="34556" y1="77292" x2="79667" y2="36250"/>
                        <a14:foregroundMark x1="78333" y1="38646" x2="76333" y2="65000"/>
                        <a14:foregroundMark x1="19778" y1="59688" x2="56111" y2="20833"/>
                        <a14:foregroundMark x1="51889" y1="9583" x2="60333" y2="13646"/>
                        <a14:foregroundMark x1="63222" y1="9063" x2="39667" y2="13854"/>
                        <a14:foregroundMark x1="51000" y1="4583" x2="68111" y2="13021"/>
                        <a14:foregroundMark x1="76333" y1="68229" x2="49333" y2="83438"/>
                        <a14:foregroundMark x1="21667" y1="47708" x2="37111" y2="80521"/>
                        <a14:foregroundMark x1="37333" y1="55417" x2="61778" y2="83125"/>
                        <a14:foregroundMark x1="75778" y1="29271" x2="84778" y2="43229"/>
                        <a14:foregroundMark x1="84778" y1="50417" x2="78000" y2="70938"/>
                        <a14:foregroundMark x1="28222" y1="32292" x2="26000" y2="47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809" y="5768816"/>
            <a:ext cx="768146" cy="81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Lindo personaje de dinosaurio naranja - Descargar Vectores Gratis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49" b="98776" l="6579" r="955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946" y="5686393"/>
            <a:ext cx="1118941" cy="90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 descr="Library of pinguino png library download png files ▻▻▻ Clipart ...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1071" r="100000">
                        <a14:foregroundMark x1="34762" y1="19147" x2="41071" y2="81061"/>
                        <a14:foregroundMark x1="47857" y1="11655" x2="58690" y2="83143"/>
                        <a14:foregroundMark x1="72500" y1="44745" x2="37262" y2="89074"/>
                        <a14:foregroundMark x1="68452" y1="89594" x2="47857" y2="22060"/>
                        <a14:foregroundMark x1="57262" y1="15609" x2="67024" y2="72216"/>
                        <a14:foregroundMark x1="28810" y1="67014" x2="54524" y2="56608"/>
                        <a14:foregroundMark x1="31786" y1="47867" x2="32619" y2="81790"/>
                        <a14:foregroundMark x1="40000" y1="13319" x2="31548" y2="29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188" y="5686393"/>
            <a:ext cx="761208" cy="87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Library of baby giraffe image black and white download images png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05" b="9707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1889" y="5518718"/>
            <a:ext cx="1141597" cy="106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84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562</Words>
  <Application>Microsoft Office PowerPoint</Application>
  <PresentationFormat>Širokozaslonsko</PresentationFormat>
  <Paragraphs>52</Paragraphs>
  <Slides>12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Officeova tema</vt:lpstr>
      <vt:lpstr>PowerPointova predstavitev</vt:lpstr>
      <vt:lpstr>1. KOLIKO ŽIVALI JE NA SLIKI?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KOLIKO PREDMETOV JE BRANKA PUSTILA NA MIZI?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uporabnik</dc:creator>
  <cp:lastModifiedBy>tomi šoštarič</cp:lastModifiedBy>
  <cp:revision>31</cp:revision>
  <dcterms:created xsi:type="dcterms:W3CDTF">2020-04-07T18:12:33Z</dcterms:created>
  <dcterms:modified xsi:type="dcterms:W3CDTF">2020-09-13T10:07:26Z</dcterms:modified>
</cp:coreProperties>
</file>