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12"/>
  </p:notesMasterIdLst>
  <p:handoutMasterIdLst>
    <p:handoutMasterId r:id="rId13"/>
  </p:handoutMasterIdLst>
  <p:sldIdLst>
    <p:sldId id="256" r:id="rId5"/>
    <p:sldId id="271" r:id="rId6"/>
    <p:sldId id="283" r:id="rId7"/>
    <p:sldId id="279" r:id="rId8"/>
    <p:sldId id="281" r:id="rId9"/>
    <p:sldId id="284" r:id="rId10"/>
    <p:sldId id="285" r:id="rId11"/>
  </p:sldIdLst>
  <p:sldSz cx="12192000" cy="6858000"/>
  <p:notesSz cx="6858000" cy="9144000"/>
  <p:defaultTextStyle>
    <a:defPPr rtl="0"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obrodošli" id="{E75E278A-FF0E-49A4-B170-79828D63BBAD}">
          <p14:sldIdLst>
            <p14:sldId id="256"/>
          </p14:sldIdLst>
        </p14:section>
        <p14:section name="Načrt, preoblikovanje, oznaka, sodelovanje, Pokaži mi" id="{B9B51309-D148-4332-87C2-07BE32FBCA3B}">
          <p14:sldIdLst>
            <p14:sldId id="271"/>
            <p14:sldId id="283"/>
            <p14:sldId id="279"/>
            <p14:sldId id="281"/>
            <p14:sldId id="284"/>
            <p14:sldId id="285"/>
          </p14:sldIdLst>
        </p14:section>
        <p14:section name="Več informacij" id="{2CC34DB2-6590-42C0-AD4B-A04C6060184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5" name="Avtor" initials="A" lastIdx="0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4726"/>
    <a:srgbClr val="404040"/>
    <a:srgbClr val="FF9B45"/>
    <a:srgbClr val="DD462F"/>
    <a:srgbClr val="F8CFB6"/>
    <a:srgbClr val="F8CAB6"/>
    <a:srgbClr val="923922"/>
    <a:srgbClr val="F5F5F5"/>
    <a:srgbClr val="F2F2F2"/>
    <a:srgbClr val="D2B4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241" autoAdjust="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96DE8E-E9BF-4B50-AF96-DEDACFACC10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DD737344-CBF3-4F1C-AD6F-5909140CC082}">
      <dgm:prSet phldrT="[besedilo]"/>
      <dgm:spPr/>
      <dgm:t>
        <a:bodyPr/>
        <a:lstStyle/>
        <a:p>
          <a:r>
            <a:rPr lang="sl-SI" dirty="0" smtClean="0"/>
            <a:t>DRŽAVA</a:t>
          </a:r>
          <a:endParaRPr lang="sl-SI" dirty="0"/>
        </a:p>
      </dgm:t>
    </dgm:pt>
    <dgm:pt modelId="{BE405301-ED4F-415D-9DC1-3C98D97D0C6C}" type="parTrans" cxnId="{301439D3-5808-427C-BE2F-41AC8842CD40}">
      <dgm:prSet/>
      <dgm:spPr/>
      <dgm:t>
        <a:bodyPr/>
        <a:lstStyle/>
        <a:p>
          <a:endParaRPr lang="sl-SI"/>
        </a:p>
      </dgm:t>
    </dgm:pt>
    <dgm:pt modelId="{1EA1CDDE-427D-4EEC-A209-6DCBD939D631}" type="sibTrans" cxnId="{301439D3-5808-427C-BE2F-41AC8842CD40}">
      <dgm:prSet/>
      <dgm:spPr/>
      <dgm:t>
        <a:bodyPr/>
        <a:lstStyle/>
        <a:p>
          <a:endParaRPr lang="sl-SI"/>
        </a:p>
      </dgm:t>
    </dgm:pt>
    <dgm:pt modelId="{74600F37-0308-4083-9933-C5259DD8E581}">
      <dgm:prSet phldrT="[besedilo]"/>
      <dgm:spPr/>
      <dgm:t>
        <a:bodyPr/>
        <a:lstStyle/>
        <a:p>
          <a:r>
            <a:rPr lang="sl-SI" dirty="0" smtClean="0"/>
            <a:t>REPUBLIKA</a:t>
          </a:r>
          <a:endParaRPr lang="sl-SI" dirty="0"/>
        </a:p>
      </dgm:t>
    </dgm:pt>
    <dgm:pt modelId="{86139195-8A43-4888-824D-A73379C58125}" type="parTrans" cxnId="{2AAE69E8-C3B3-4189-95AC-8284AABA29D4}">
      <dgm:prSet/>
      <dgm:spPr/>
      <dgm:t>
        <a:bodyPr/>
        <a:lstStyle/>
        <a:p>
          <a:endParaRPr lang="sl-SI"/>
        </a:p>
      </dgm:t>
    </dgm:pt>
    <dgm:pt modelId="{E53F4313-46F6-4C1A-B13B-5B1759DBE3B8}" type="sibTrans" cxnId="{2AAE69E8-C3B3-4189-95AC-8284AABA29D4}">
      <dgm:prSet/>
      <dgm:spPr/>
      <dgm:t>
        <a:bodyPr/>
        <a:lstStyle/>
        <a:p>
          <a:endParaRPr lang="sl-SI"/>
        </a:p>
      </dgm:t>
    </dgm:pt>
    <dgm:pt modelId="{D8B24C12-A388-403C-8095-CFF838038848}">
      <dgm:prSet phldrT="[besedilo]"/>
      <dgm:spPr/>
      <dgm:t>
        <a:bodyPr/>
        <a:lstStyle/>
        <a:p>
          <a:r>
            <a:rPr lang="sl-SI" dirty="0" smtClean="0"/>
            <a:t>DEMOKRACIJA</a:t>
          </a:r>
          <a:endParaRPr lang="sl-SI" dirty="0"/>
        </a:p>
      </dgm:t>
    </dgm:pt>
    <dgm:pt modelId="{9EBF3D5D-36FA-46D3-A607-F6C11F634860}" type="parTrans" cxnId="{41306FA0-4646-472C-AC22-71DD8001764A}">
      <dgm:prSet/>
      <dgm:spPr/>
      <dgm:t>
        <a:bodyPr/>
        <a:lstStyle/>
        <a:p>
          <a:endParaRPr lang="sl-SI"/>
        </a:p>
      </dgm:t>
    </dgm:pt>
    <dgm:pt modelId="{54EFE3A8-C329-4CF0-9639-F7F1A6105CE7}" type="sibTrans" cxnId="{41306FA0-4646-472C-AC22-71DD8001764A}">
      <dgm:prSet/>
      <dgm:spPr/>
      <dgm:t>
        <a:bodyPr/>
        <a:lstStyle/>
        <a:p>
          <a:endParaRPr lang="sl-SI"/>
        </a:p>
      </dgm:t>
    </dgm:pt>
    <dgm:pt modelId="{7B81629B-39A7-4DA0-B0FB-9C22A124D593}" type="pres">
      <dgm:prSet presAssocID="{9696DE8E-E9BF-4B50-AF96-DEDACFACC10F}" presName="CompostProcess" presStyleCnt="0">
        <dgm:presLayoutVars>
          <dgm:dir/>
          <dgm:resizeHandles val="exact"/>
        </dgm:presLayoutVars>
      </dgm:prSet>
      <dgm:spPr/>
    </dgm:pt>
    <dgm:pt modelId="{09EAECAF-CD51-4B54-87B7-543966C2D78E}" type="pres">
      <dgm:prSet presAssocID="{9696DE8E-E9BF-4B50-AF96-DEDACFACC10F}" presName="arrow" presStyleLbl="bgShp" presStyleIdx="0" presStyleCnt="1"/>
      <dgm:spPr/>
    </dgm:pt>
    <dgm:pt modelId="{AC463BAA-8565-4552-ADCE-A7F811DEF131}" type="pres">
      <dgm:prSet presAssocID="{9696DE8E-E9BF-4B50-AF96-DEDACFACC10F}" presName="linearProcess" presStyleCnt="0"/>
      <dgm:spPr/>
    </dgm:pt>
    <dgm:pt modelId="{26A0F68F-CB01-4EDD-9448-F54CC1231841}" type="pres">
      <dgm:prSet presAssocID="{DD737344-CBF3-4F1C-AD6F-5909140CC082}" presName="textNode" presStyleLbl="node1" presStyleIdx="0" presStyleCnt="3">
        <dgm:presLayoutVars>
          <dgm:bulletEnabled val="1"/>
        </dgm:presLayoutVars>
      </dgm:prSet>
      <dgm:spPr/>
    </dgm:pt>
    <dgm:pt modelId="{2A63E5EF-9ABC-433F-B301-68EAF0FCD57C}" type="pres">
      <dgm:prSet presAssocID="{1EA1CDDE-427D-4EEC-A209-6DCBD939D631}" presName="sibTrans" presStyleCnt="0"/>
      <dgm:spPr/>
    </dgm:pt>
    <dgm:pt modelId="{9D9A8137-C46E-4B4D-93A3-B645EC988F8E}" type="pres">
      <dgm:prSet presAssocID="{74600F37-0308-4083-9933-C5259DD8E581}" presName="textNode" presStyleLbl="node1" presStyleIdx="1" presStyleCnt="3">
        <dgm:presLayoutVars>
          <dgm:bulletEnabled val="1"/>
        </dgm:presLayoutVars>
      </dgm:prSet>
      <dgm:spPr/>
    </dgm:pt>
    <dgm:pt modelId="{8D47842A-EEA9-4DEB-98EE-9617F40848AF}" type="pres">
      <dgm:prSet presAssocID="{E53F4313-46F6-4C1A-B13B-5B1759DBE3B8}" presName="sibTrans" presStyleCnt="0"/>
      <dgm:spPr/>
    </dgm:pt>
    <dgm:pt modelId="{BA3543E2-CB4B-4BF2-B77A-1C28E82F6682}" type="pres">
      <dgm:prSet presAssocID="{D8B24C12-A388-403C-8095-CFF838038848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9BF824AC-0BC8-435A-8FE0-E05EB79FEF31}" type="presOf" srcId="{9696DE8E-E9BF-4B50-AF96-DEDACFACC10F}" destId="{7B81629B-39A7-4DA0-B0FB-9C22A124D593}" srcOrd="0" destOrd="0" presId="urn:microsoft.com/office/officeart/2005/8/layout/hProcess9"/>
    <dgm:cxn modelId="{46B4C1B7-8F4E-42BE-93A6-7F26A9CAC05A}" type="presOf" srcId="{D8B24C12-A388-403C-8095-CFF838038848}" destId="{BA3543E2-CB4B-4BF2-B77A-1C28E82F6682}" srcOrd="0" destOrd="0" presId="urn:microsoft.com/office/officeart/2005/8/layout/hProcess9"/>
    <dgm:cxn modelId="{41306FA0-4646-472C-AC22-71DD8001764A}" srcId="{9696DE8E-E9BF-4B50-AF96-DEDACFACC10F}" destId="{D8B24C12-A388-403C-8095-CFF838038848}" srcOrd="2" destOrd="0" parTransId="{9EBF3D5D-36FA-46D3-A607-F6C11F634860}" sibTransId="{54EFE3A8-C329-4CF0-9639-F7F1A6105CE7}"/>
    <dgm:cxn modelId="{2EB15D83-F7A3-4012-90DE-1BF350E4AAAC}" type="presOf" srcId="{74600F37-0308-4083-9933-C5259DD8E581}" destId="{9D9A8137-C46E-4B4D-93A3-B645EC988F8E}" srcOrd="0" destOrd="0" presId="urn:microsoft.com/office/officeart/2005/8/layout/hProcess9"/>
    <dgm:cxn modelId="{004CB7C6-A043-4E45-91A3-7CC3E2EBF0BC}" type="presOf" srcId="{DD737344-CBF3-4F1C-AD6F-5909140CC082}" destId="{26A0F68F-CB01-4EDD-9448-F54CC1231841}" srcOrd="0" destOrd="0" presId="urn:microsoft.com/office/officeart/2005/8/layout/hProcess9"/>
    <dgm:cxn modelId="{301439D3-5808-427C-BE2F-41AC8842CD40}" srcId="{9696DE8E-E9BF-4B50-AF96-DEDACFACC10F}" destId="{DD737344-CBF3-4F1C-AD6F-5909140CC082}" srcOrd="0" destOrd="0" parTransId="{BE405301-ED4F-415D-9DC1-3C98D97D0C6C}" sibTransId="{1EA1CDDE-427D-4EEC-A209-6DCBD939D631}"/>
    <dgm:cxn modelId="{2AAE69E8-C3B3-4189-95AC-8284AABA29D4}" srcId="{9696DE8E-E9BF-4B50-AF96-DEDACFACC10F}" destId="{74600F37-0308-4083-9933-C5259DD8E581}" srcOrd="1" destOrd="0" parTransId="{86139195-8A43-4888-824D-A73379C58125}" sibTransId="{E53F4313-46F6-4C1A-B13B-5B1759DBE3B8}"/>
    <dgm:cxn modelId="{26157A26-A39A-4652-A951-3AC1E57B2AF0}" type="presParOf" srcId="{7B81629B-39A7-4DA0-B0FB-9C22A124D593}" destId="{09EAECAF-CD51-4B54-87B7-543966C2D78E}" srcOrd="0" destOrd="0" presId="urn:microsoft.com/office/officeart/2005/8/layout/hProcess9"/>
    <dgm:cxn modelId="{FE25F4A2-4EBA-4691-BFB3-35A8B12D7E37}" type="presParOf" srcId="{7B81629B-39A7-4DA0-B0FB-9C22A124D593}" destId="{AC463BAA-8565-4552-ADCE-A7F811DEF131}" srcOrd="1" destOrd="0" presId="urn:microsoft.com/office/officeart/2005/8/layout/hProcess9"/>
    <dgm:cxn modelId="{0A34F51D-F8E3-4D9A-877B-565662394153}" type="presParOf" srcId="{AC463BAA-8565-4552-ADCE-A7F811DEF131}" destId="{26A0F68F-CB01-4EDD-9448-F54CC1231841}" srcOrd="0" destOrd="0" presId="urn:microsoft.com/office/officeart/2005/8/layout/hProcess9"/>
    <dgm:cxn modelId="{07DA4280-DC31-4268-B9C2-21687D44D5BF}" type="presParOf" srcId="{AC463BAA-8565-4552-ADCE-A7F811DEF131}" destId="{2A63E5EF-9ABC-433F-B301-68EAF0FCD57C}" srcOrd="1" destOrd="0" presId="urn:microsoft.com/office/officeart/2005/8/layout/hProcess9"/>
    <dgm:cxn modelId="{2AB05C34-3BF0-4933-92C0-2E0F3B27B5E7}" type="presParOf" srcId="{AC463BAA-8565-4552-ADCE-A7F811DEF131}" destId="{9D9A8137-C46E-4B4D-93A3-B645EC988F8E}" srcOrd="2" destOrd="0" presId="urn:microsoft.com/office/officeart/2005/8/layout/hProcess9"/>
    <dgm:cxn modelId="{FAEEC182-AE08-47C6-9F68-F512523C4857}" type="presParOf" srcId="{AC463BAA-8565-4552-ADCE-A7F811DEF131}" destId="{8D47842A-EEA9-4DEB-98EE-9617F40848AF}" srcOrd="3" destOrd="0" presId="urn:microsoft.com/office/officeart/2005/8/layout/hProcess9"/>
    <dgm:cxn modelId="{E0B4EB96-2530-4A35-B875-1BBB4B40D6BF}" type="presParOf" srcId="{AC463BAA-8565-4552-ADCE-A7F811DEF131}" destId="{BA3543E2-CB4B-4BF2-B77A-1C28E82F6682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3ECCE59-09B3-4F1B-AFA9-134B04D7155F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l-SI"/>
        </a:p>
      </dgm:t>
    </dgm:pt>
    <dgm:pt modelId="{31CC77AA-EF1C-4F67-B9E8-06AA2FE790AA}">
      <dgm:prSet phldrT="[besedilo]"/>
      <dgm:spPr/>
      <dgm:t>
        <a:bodyPr/>
        <a:lstStyle/>
        <a:p>
          <a:r>
            <a:rPr lang="sl-SI" dirty="0" smtClean="0"/>
            <a:t>republika</a:t>
          </a:r>
          <a:endParaRPr lang="sl-SI" dirty="0"/>
        </a:p>
      </dgm:t>
    </dgm:pt>
    <dgm:pt modelId="{B752E6A2-5EB3-4E3C-B680-F0C27DE84A4F}" type="parTrans" cxnId="{DB5D4FDB-9A3B-4B6A-8968-6040CE3FB825}">
      <dgm:prSet/>
      <dgm:spPr/>
      <dgm:t>
        <a:bodyPr/>
        <a:lstStyle/>
        <a:p>
          <a:endParaRPr lang="sl-SI"/>
        </a:p>
      </dgm:t>
    </dgm:pt>
    <dgm:pt modelId="{418DEEFF-96D8-4F09-B937-9943605F30CD}" type="sibTrans" cxnId="{DB5D4FDB-9A3B-4B6A-8968-6040CE3FB825}">
      <dgm:prSet/>
      <dgm:spPr/>
      <dgm:t>
        <a:bodyPr/>
        <a:lstStyle/>
        <a:p>
          <a:endParaRPr lang="sl-SI"/>
        </a:p>
      </dgm:t>
    </dgm:pt>
    <dgm:pt modelId="{C8C5D738-716E-42EA-B7DC-D104F84AEF7A}">
      <dgm:prSet phldrT="[besedilo]"/>
      <dgm:spPr/>
      <dgm:t>
        <a:bodyPr/>
        <a:lstStyle/>
        <a:p>
          <a:r>
            <a:rPr lang="sl-SI" dirty="0" smtClean="0"/>
            <a:t>oblast ljudstva</a:t>
          </a:r>
          <a:endParaRPr lang="sl-SI" dirty="0"/>
        </a:p>
      </dgm:t>
    </dgm:pt>
    <dgm:pt modelId="{F69E0BBC-0F07-42F6-A367-D2492F885725}" type="parTrans" cxnId="{7DD66A81-01FE-4426-B37E-5257058330E6}">
      <dgm:prSet/>
      <dgm:spPr/>
      <dgm:t>
        <a:bodyPr/>
        <a:lstStyle/>
        <a:p>
          <a:endParaRPr lang="sl-SI"/>
        </a:p>
      </dgm:t>
    </dgm:pt>
    <dgm:pt modelId="{004AD916-BEBA-49C3-8BF4-2E499C679D8F}" type="sibTrans" cxnId="{7DD66A81-01FE-4426-B37E-5257058330E6}">
      <dgm:prSet/>
      <dgm:spPr/>
      <dgm:t>
        <a:bodyPr/>
        <a:lstStyle/>
        <a:p>
          <a:endParaRPr lang="sl-SI"/>
        </a:p>
      </dgm:t>
    </dgm:pt>
    <dgm:pt modelId="{3AE5C4BB-66E3-4E84-A1CE-A93D8694CC37}">
      <dgm:prSet phldrT="[besedilo]"/>
      <dgm:spPr/>
      <dgm:t>
        <a:bodyPr/>
        <a:lstStyle/>
        <a:p>
          <a:r>
            <a:rPr lang="sl-SI" dirty="0" smtClean="0"/>
            <a:t>demokracija</a:t>
          </a:r>
          <a:endParaRPr lang="sl-SI" dirty="0"/>
        </a:p>
      </dgm:t>
    </dgm:pt>
    <dgm:pt modelId="{70092576-1996-432D-9E6C-D31BE1A14220}" type="parTrans" cxnId="{B81D01DF-2FE2-4C98-BEC3-CCD68D9B9466}">
      <dgm:prSet/>
      <dgm:spPr/>
      <dgm:t>
        <a:bodyPr/>
        <a:lstStyle/>
        <a:p>
          <a:endParaRPr lang="sl-SI"/>
        </a:p>
      </dgm:t>
    </dgm:pt>
    <dgm:pt modelId="{1ADCA384-EC27-4D35-B7A9-9DA8ED423A8D}" type="sibTrans" cxnId="{B81D01DF-2FE2-4C98-BEC3-CCD68D9B9466}">
      <dgm:prSet/>
      <dgm:spPr/>
      <dgm:t>
        <a:bodyPr/>
        <a:lstStyle/>
        <a:p>
          <a:endParaRPr lang="sl-SI"/>
        </a:p>
      </dgm:t>
    </dgm:pt>
    <dgm:pt modelId="{11B84312-23D6-436B-98F8-FBEA032CC776}">
      <dgm:prSet phldrT="[besedilo]"/>
      <dgm:spPr/>
      <dgm:t>
        <a:bodyPr/>
        <a:lstStyle/>
        <a:p>
          <a:r>
            <a:rPr lang="sl-SI" dirty="0" smtClean="0"/>
            <a:t>prebivalci volijo oblast</a:t>
          </a:r>
          <a:endParaRPr lang="sl-SI" dirty="0"/>
        </a:p>
      </dgm:t>
    </dgm:pt>
    <dgm:pt modelId="{561523D6-4EB9-45CA-8ECC-F760E99B5A41}" type="parTrans" cxnId="{76793D46-C0E1-42CF-9CCE-38E405A8CA56}">
      <dgm:prSet/>
      <dgm:spPr/>
      <dgm:t>
        <a:bodyPr/>
        <a:lstStyle/>
        <a:p>
          <a:endParaRPr lang="sl-SI"/>
        </a:p>
      </dgm:t>
    </dgm:pt>
    <dgm:pt modelId="{FFEDB0CB-F32A-4F3B-9C21-182A0980EE94}" type="sibTrans" cxnId="{76793D46-C0E1-42CF-9CCE-38E405A8CA56}">
      <dgm:prSet/>
      <dgm:spPr/>
      <dgm:t>
        <a:bodyPr/>
        <a:lstStyle/>
        <a:p>
          <a:endParaRPr lang="sl-SI"/>
        </a:p>
      </dgm:t>
    </dgm:pt>
    <dgm:pt modelId="{1B1C5292-5B55-486A-A6BF-E5A219A414E8}">
      <dgm:prSet phldrT="[besedilo]"/>
      <dgm:spPr/>
      <dgm:t>
        <a:bodyPr/>
        <a:lstStyle/>
        <a:p>
          <a:r>
            <a:rPr lang="sl-SI" dirty="0" smtClean="0"/>
            <a:t>volijo polnoletni na volitve</a:t>
          </a:r>
          <a:endParaRPr lang="sl-SI" dirty="0"/>
        </a:p>
      </dgm:t>
    </dgm:pt>
    <dgm:pt modelId="{400B7856-290B-4E7A-B0AE-79DC5277128F}" type="parTrans" cxnId="{66B0BE89-2E9D-4512-B2E1-8BC88DA22BD0}">
      <dgm:prSet/>
      <dgm:spPr/>
      <dgm:t>
        <a:bodyPr/>
        <a:lstStyle/>
        <a:p>
          <a:endParaRPr lang="sl-SI"/>
        </a:p>
      </dgm:t>
    </dgm:pt>
    <dgm:pt modelId="{15956278-49B9-4B6A-872B-00D8CC34B6B9}" type="sibTrans" cxnId="{66B0BE89-2E9D-4512-B2E1-8BC88DA22BD0}">
      <dgm:prSet/>
      <dgm:spPr/>
      <dgm:t>
        <a:bodyPr/>
        <a:lstStyle/>
        <a:p>
          <a:endParaRPr lang="sl-SI"/>
        </a:p>
      </dgm:t>
    </dgm:pt>
    <dgm:pt modelId="{E6335065-57FD-4CA3-B8D6-9EE4FBE4023D}">
      <dgm:prSet phldrT="[besedilo]"/>
      <dgm:spPr/>
      <dgm:t>
        <a:bodyPr/>
        <a:lstStyle/>
        <a:p>
          <a:r>
            <a:rPr lang="sl-SI" dirty="0" smtClean="0"/>
            <a:t>zakoni</a:t>
          </a:r>
          <a:endParaRPr lang="sl-SI" dirty="0"/>
        </a:p>
      </dgm:t>
    </dgm:pt>
    <dgm:pt modelId="{D5A4F1F2-1895-4520-A9D8-0B3E118DA1F7}" type="parTrans" cxnId="{D40DBDCA-089D-4AA5-B7BD-BCC9792A2C66}">
      <dgm:prSet/>
      <dgm:spPr/>
      <dgm:t>
        <a:bodyPr/>
        <a:lstStyle/>
        <a:p>
          <a:endParaRPr lang="sl-SI"/>
        </a:p>
      </dgm:t>
    </dgm:pt>
    <dgm:pt modelId="{5A769509-69B6-4D2A-9815-7620062FEEBB}" type="sibTrans" cxnId="{D40DBDCA-089D-4AA5-B7BD-BCC9792A2C66}">
      <dgm:prSet/>
      <dgm:spPr/>
      <dgm:t>
        <a:bodyPr/>
        <a:lstStyle/>
        <a:p>
          <a:endParaRPr lang="sl-SI"/>
        </a:p>
      </dgm:t>
    </dgm:pt>
    <dgm:pt modelId="{689B72A6-C137-4147-8C62-D6EEE4C97C77}">
      <dgm:prSet phldrT="[besedilo]"/>
      <dgm:spPr/>
      <dgm:t>
        <a:bodyPr/>
        <a:lstStyle/>
        <a:p>
          <a:r>
            <a:rPr lang="sl-SI" dirty="0" smtClean="0"/>
            <a:t>USTAVA</a:t>
          </a:r>
          <a:endParaRPr lang="sl-SI" dirty="0"/>
        </a:p>
      </dgm:t>
    </dgm:pt>
    <dgm:pt modelId="{7840697C-BCAA-4035-9CF5-B8429CD0652A}" type="parTrans" cxnId="{5073CB58-5E31-4006-92AF-D5892B37B055}">
      <dgm:prSet/>
      <dgm:spPr/>
      <dgm:t>
        <a:bodyPr/>
        <a:lstStyle/>
        <a:p>
          <a:endParaRPr lang="sl-SI"/>
        </a:p>
      </dgm:t>
    </dgm:pt>
    <dgm:pt modelId="{B17AB482-A116-4CA4-8DF1-A19E6921689E}" type="sibTrans" cxnId="{5073CB58-5E31-4006-92AF-D5892B37B055}">
      <dgm:prSet/>
      <dgm:spPr/>
      <dgm:t>
        <a:bodyPr/>
        <a:lstStyle/>
        <a:p>
          <a:endParaRPr lang="sl-SI"/>
        </a:p>
      </dgm:t>
    </dgm:pt>
    <dgm:pt modelId="{4037229A-8BC1-45D1-851A-F9A6399A795C}" type="pres">
      <dgm:prSet presAssocID="{A3ECCE59-09B3-4F1B-AFA9-134B04D7155F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5C74D456-603E-4907-877E-9AA117A9BDC4}" type="pres">
      <dgm:prSet presAssocID="{31CC77AA-EF1C-4F67-B9E8-06AA2FE790AA}" presName="horFlow" presStyleCnt="0"/>
      <dgm:spPr/>
    </dgm:pt>
    <dgm:pt modelId="{0CF50DC9-9C30-4248-B577-C13BA31BA40C}" type="pres">
      <dgm:prSet presAssocID="{31CC77AA-EF1C-4F67-B9E8-06AA2FE790AA}" presName="bigChev" presStyleLbl="node1" presStyleIdx="0" presStyleCnt="3"/>
      <dgm:spPr/>
    </dgm:pt>
    <dgm:pt modelId="{BF3A59C5-F5AF-4A7E-851B-05C8751BA72C}" type="pres">
      <dgm:prSet presAssocID="{F69E0BBC-0F07-42F6-A367-D2492F885725}" presName="parTrans" presStyleCnt="0"/>
      <dgm:spPr/>
    </dgm:pt>
    <dgm:pt modelId="{D9FDC8C3-932A-4011-8879-66B5BD62F077}" type="pres">
      <dgm:prSet presAssocID="{C8C5D738-716E-42EA-B7DC-D104F84AEF7A}" presName="node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4866C3CC-6A7F-46DA-A1F3-329B108C3B03}" type="pres">
      <dgm:prSet presAssocID="{31CC77AA-EF1C-4F67-B9E8-06AA2FE790AA}" presName="vSp" presStyleCnt="0"/>
      <dgm:spPr/>
    </dgm:pt>
    <dgm:pt modelId="{722EE8A0-9E29-4312-8AD2-286AC05F4FBF}" type="pres">
      <dgm:prSet presAssocID="{3AE5C4BB-66E3-4E84-A1CE-A93D8694CC37}" presName="horFlow" presStyleCnt="0"/>
      <dgm:spPr/>
    </dgm:pt>
    <dgm:pt modelId="{CE91CE32-C1DA-4507-B782-6F73F16C62ED}" type="pres">
      <dgm:prSet presAssocID="{3AE5C4BB-66E3-4E84-A1CE-A93D8694CC37}" presName="bigChev" presStyleLbl="node1" presStyleIdx="1" presStyleCnt="3"/>
      <dgm:spPr/>
    </dgm:pt>
    <dgm:pt modelId="{C7D7CB76-C847-4AFC-902A-BB8366E1EEFC}" type="pres">
      <dgm:prSet presAssocID="{561523D6-4EB9-45CA-8ECC-F760E99B5A41}" presName="parTrans" presStyleCnt="0"/>
      <dgm:spPr/>
    </dgm:pt>
    <dgm:pt modelId="{4423DE2A-5D13-4D90-BDA8-115D0561F57E}" type="pres">
      <dgm:prSet presAssocID="{11B84312-23D6-436B-98F8-FBEA032CC776}" presName="node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F14C2DFC-460C-4E37-9996-DD13B9DAB4BE}" type="pres">
      <dgm:prSet presAssocID="{FFEDB0CB-F32A-4F3B-9C21-182A0980EE94}" presName="sibTrans" presStyleCnt="0"/>
      <dgm:spPr/>
    </dgm:pt>
    <dgm:pt modelId="{90D017A8-2892-46C8-9701-17CCB02568D8}" type="pres">
      <dgm:prSet presAssocID="{1B1C5292-5B55-486A-A6BF-E5A219A414E8}" presName="node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62B9DD19-E5C7-4E70-9CBF-964EB24B2A7E}" type="pres">
      <dgm:prSet presAssocID="{3AE5C4BB-66E3-4E84-A1CE-A93D8694CC37}" presName="vSp" presStyleCnt="0"/>
      <dgm:spPr/>
    </dgm:pt>
    <dgm:pt modelId="{A1A059ED-2FD3-4948-ABA6-6DF37BCBC812}" type="pres">
      <dgm:prSet presAssocID="{E6335065-57FD-4CA3-B8D6-9EE4FBE4023D}" presName="horFlow" presStyleCnt="0"/>
      <dgm:spPr/>
    </dgm:pt>
    <dgm:pt modelId="{6A1602D4-FDB1-42CD-AD02-BE26BF53C7DB}" type="pres">
      <dgm:prSet presAssocID="{E6335065-57FD-4CA3-B8D6-9EE4FBE4023D}" presName="bigChev" presStyleLbl="node1" presStyleIdx="2" presStyleCnt="3"/>
      <dgm:spPr/>
    </dgm:pt>
    <dgm:pt modelId="{E2AA12A5-B3A0-4E60-A6B2-9DDE0D2C2404}" type="pres">
      <dgm:prSet presAssocID="{7840697C-BCAA-4035-9CF5-B8429CD0652A}" presName="parTrans" presStyleCnt="0"/>
      <dgm:spPr/>
    </dgm:pt>
    <dgm:pt modelId="{EC56D488-D619-4B7D-A791-3E61DFD0BA0D}" type="pres">
      <dgm:prSet presAssocID="{689B72A6-C137-4147-8C62-D6EEE4C97C77}" presName="node" presStyleLbl="alignAccFollowNode1" presStyleIdx="3" presStyleCnt="4">
        <dgm:presLayoutVars>
          <dgm:bulletEnabled val="1"/>
        </dgm:presLayoutVars>
      </dgm:prSet>
      <dgm:spPr/>
    </dgm:pt>
  </dgm:ptLst>
  <dgm:cxnLst>
    <dgm:cxn modelId="{D40DBDCA-089D-4AA5-B7BD-BCC9792A2C66}" srcId="{A3ECCE59-09B3-4F1B-AFA9-134B04D7155F}" destId="{E6335065-57FD-4CA3-B8D6-9EE4FBE4023D}" srcOrd="2" destOrd="0" parTransId="{D5A4F1F2-1895-4520-A9D8-0B3E118DA1F7}" sibTransId="{5A769509-69B6-4D2A-9815-7620062FEEBB}"/>
    <dgm:cxn modelId="{5D5577FA-FB42-4992-B200-08CE7F454171}" type="presOf" srcId="{C8C5D738-716E-42EA-B7DC-D104F84AEF7A}" destId="{D9FDC8C3-932A-4011-8879-66B5BD62F077}" srcOrd="0" destOrd="0" presId="urn:microsoft.com/office/officeart/2005/8/layout/lProcess3"/>
    <dgm:cxn modelId="{7DD66A81-01FE-4426-B37E-5257058330E6}" srcId="{31CC77AA-EF1C-4F67-B9E8-06AA2FE790AA}" destId="{C8C5D738-716E-42EA-B7DC-D104F84AEF7A}" srcOrd="0" destOrd="0" parTransId="{F69E0BBC-0F07-42F6-A367-D2492F885725}" sibTransId="{004AD916-BEBA-49C3-8BF4-2E499C679D8F}"/>
    <dgm:cxn modelId="{18B576B0-1AF4-4441-9C79-D34CF01F02B9}" type="presOf" srcId="{E6335065-57FD-4CA3-B8D6-9EE4FBE4023D}" destId="{6A1602D4-FDB1-42CD-AD02-BE26BF53C7DB}" srcOrd="0" destOrd="0" presId="urn:microsoft.com/office/officeart/2005/8/layout/lProcess3"/>
    <dgm:cxn modelId="{73A9467C-5D10-41FE-B5FC-CE5D7EDFC561}" type="presOf" srcId="{689B72A6-C137-4147-8C62-D6EEE4C97C77}" destId="{EC56D488-D619-4B7D-A791-3E61DFD0BA0D}" srcOrd="0" destOrd="0" presId="urn:microsoft.com/office/officeart/2005/8/layout/lProcess3"/>
    <dgm:cxn modelId="{5FA3AEAB-6E54-4B57-871D-350B71BDD43D}" type="presOf" srcId="{A3ECCE59-09B3-4F1B-AFA9-134B04D7155F}" destId="{4037229A-8BC1-45D1-851A-F9A6399A795C}" srcOrd="0" destOrd="0" presId="urn:microsoft.com/office/officeart/2005/8/layout/lProcess3"/>
    <dgm:cxn modelId="{B81D01DF-2FE2-4C98-BEC3-CCD68D9B9466}" srcId="{A3ECCE59-09B3-4F1B-AFA9-134B04D7155F}" destId="{3AE5C4BB-66E3-4E84-A1CE-A93D8694CC37}" srcOrd="1" destOrd="0" parTransId="{70092576-1996-432D-9E6C-D31BE1A14220}" sibTransId="{1ADCA384-EC27-4D35-B7A9-9DA8ED423A8D}"/>
    <dgm:cxn modelId="{5073CB58-5E31-4006-92AF-D5892B37B055}" srcId="{E6335065-57FD-4CA3-B8D6-9EE4FBE4023D}" destId="{689B72A6-C137-4147-8C62-D6EEE4C97C77}" srcOrd="0" destOrd="0" parTransId="{7840697C-BCAA-4035-9CF5-B8429CD0652A}" sibTransId="{B17AB482-A116-4CA4-8DF1-A19E6921689E}"/>
    <dgm:cxn modelId="{692F4A3B-32B0-469F-B200-9811B57C3B82}" type="presOf" srcId="{31CC77AA-EF1C-4F67-B9E8-06AA2FE790AA}" destId="{0CF50DC9-9C30-4248-B577-C13BA31BA40C}" srcOrd="0" destOrd="0" presId="urn:microsoft.com/office/officeart/2005/8/layout/lProcess3"/>
    <dgm:cxn modelId="{BB9B361D-4CCE-41B2-8B9F-369026FC3214}" type="presOf" srcId="{11B84312-23D6-436B-98F8-FBEA032CC776}" destId="{4423DE2A-5D13-4D90-BDA8-115D0561F57E}" srcOrd="0" destOrd="0" presId="urn:microsoft.com/office/officeart/2005/8/layout/lProcess3"/>
    <dgm:cxn modelId="{76793D46-C0E1-42CF-9CCE-38E405A8CA56}" srcId="{3AE5C4BB-66E3-4E84-A1CE-A93D8694CC37}" destId="{11B84312-23D6-436B-98F8-FBEA032CC776}" srcOrd="0" destOrd="0" parTransId="{561523D6-4EB9-45CA-8ECC-F760E99B5A41}" sibTransId="{FFEDB0CB-F32A-4F3B-9C21-182A0980EE94}"/>
    <dgm:cxn modelId="{2816DB9F-E14A-44DF-A78C-B80DCB823DE4}" type="presOf" srcId="{1B1C5292-5B55-486A-A6BF-E5A219A414E8}" destId="{90D017A8-2892-46C8-9701-17CCB02568D8}" srcOrd="0" destOrd="0" presId="urn:microsoft.com/office/officeart/2005/8/layout/lProcess3"/>
    <dgm:cxn modelId="{F4C9881C-D14D-43D6-9C7E-763EF3D2B4A1}" type="presOf" srcId="{3AE5C4BB-66E3-4E84-A1CE-A93D8694CC37}" destId="{CE91CE32-C1DA-4507-B782-6F73F16C62ED}" srcOrd="0" destOrd="0" presId="urn:microsoft.com/office/officeart/2005/8/layout/lProcess3"/>
    <dgm:cxn modelId="{DB5D4FDB-9A3B-4B6A-8968-6040CE3FB825}" srcId="{A3ECCE59-09B3-4F1B-AFA9-134B04D7155F}" destId="{31CC77AA-EF1C-4F67-B9E8-06AA2FE790AA}" srcOrd="0" destOrd="0" parTransId="{B752E6A2-5EB3-4E3C-B680-F0C27DE84A4F}" sibTransId="{418DEEFF-96D8-4F09-B937-9943605F30CD}"/>
    <dgm:cxn modelId="{66B0BE89-2E9D-4512-B2E1-8BC88DA22BD0}" srcId="{3AE5C4BB-66E3-4E84-A1CE-A93D8694CC37}" destId="{1B1C5292-5B55-486A-A6BF-E5A219A414E8}" srcOrd="1" destOrd="0" parTransId="{400B7856-290B-4E7A-B0AE-79DC5277128F}" sibTransId="{15956278-49B9-4B6A-872B-00D8CC34B6B9}"/>
    <dgm:cxn modelId="{FDF7D759-0A5B-4F1B-A5EC-51461B78D3ED}" type="presParOf" srcId="{4037229A-8BC1-45D1-851A-F9A6399A795C}" destId="{5C74D456-603E-4907-877E-9AA117A9BDC4}" srcOrd="0" destOrd="0" presId="urn:microsoft.com/office/officeart/2005/8/layout/lProcess3"/>
    <dgm:cxn modelId="{E68D172C-1BC7-49EE-B41A-337931514D97}" type="presParOf" srcId="{5C74D456-603E-4907-877E-9AA117A9BDC4}" destId="{0CF50DC9-9C30-4248-B577-C13BA31BA40C}" srcOrd="0" destOrd="0" presId="urn:microsoft.com/office/officeart/2005/8/layout/lProcess3"/>
    <dgm:cxn modelId="{D00B7A28-4D6D-4848-B1E9-A3E7F85ECCAE}" type="presParOf" srcId="{5C74D456-603E-4907-877E-9AA117A9BDC4}" destId="{BF3A59C5-F5AF-4A7E-851B-05C8751BA72C}" srcOrd="1" destOrd="0" presId="urn:microsoft.com/office/officeart/2005/8/layout/lProcess3"/>
    <dgm:cxn modelId="{65564DDB-FEF5-44AC-914E-EE18762A8D96}" type="presParOf" srcId="{5C74D456-603E-4907-877E-9AA117A9BDC4}" destId="{D9FDC8C3-932A-4011-8879-66B5BD62F077}" srcOrd="2" destOrd="0" presId="urn:microsoft.com/office/officeart/2005/8/layout/lProcess3"/>
    <dgm:cxn modelId="{DAA243F5-D4C9-4CA8-8316-96E54274578C}" type="presParOf" srcId="{4037229A-8BC1-45D1-851A-F9A6399A795C}" destId="{4866C3CC-6A7F-46DA-A1F3-329B108C3B03}" srcOrd="1" destOrd="0" presId="urn:microsoft.com/office/officeart/2005/8/layout/lProcess3"/>
    <dgm:cxn modelId="{F0A12B72-19C8-4978-A155-D1E4B2179382}" type="presParOf" srcId="{4037229A-8BC1-45D1-851A-F9A6399A795C}" destId="{722EE8A0-9E29-4312-8AD2-286AC05F4FBF}" srcOrd="2" destOrd="0" presId="urn:microsoft.com/office/officeart/2005/8/layout/lProcess3"/>
    <dgm:cxn modelId="{1AAEE424-5C29-478E-BCEE-91D6CA282EAE}" type="presParOf" srcId="{722EE8A0-9E29-4312-8AD2-286AC05F4FBF}" destId="{CE91CE32-C1DA-4507-B782-6F73F16C62ED}" srcOrd="0" destOrd="0" presId="urn:microsoft.com/office/officeart/2005/8/layout/lProcess3"/>
    <dgm:cxn modelId="{D810A92A-AF8A-4E4C-949B-17DE0D90971B}" type="presParOf" srcId="{722EE8A0-9E29-4312-8AD2-286AC05F4FBF}" destId="{C7D7CB76-C847-4AFC-902A-BB8366E1EEFC}" srcOrd="1" destOrd="0" presId="urn:microsoft.com/office/officeart/2005/8/layout/lProcess3"/>
    <dgm:cxn modelId="{BD04ED71-4368-48E3-9FC4-12189A441F69}" type="presParOf" srcId="{722EE8A0-9E29-4312-8AD2-286AC05F4FBF}" destId="{4423DE2A-5D13-4D90-BDA8-115D0561F57E}" srcOrd="2" destOrd="0" presId="urn:microsoft.com/office/officeart/2005/8/layout/lProcess3"/>
    <dgm:cxn modelId="{19BD4CB6-3574-45F9-A38B-94B86FF192AB}" type="presParOf" srcId="{722EE8A0-9E29-4312-8AD2-286AC05F4FBF}" destId="{F14C2DFC-460C-4E37-9996-DD13B9DAB4BE}" srcOrd="3" destOrd="0" presId="urn:microsoft.com/office/officeart/2005/8/layout/lProcess3"/>
    <dgm:cxn modelId="{B41A193F-27A7-4C95-994A-5E15425E6F27}" type="presParOf" srcId="{722EE8A0-9E29-4312-8AD2-286AC05F4FBF}" destId="{90D017A8-2892-46C8-9701-17CCB02568D8}" srcOrd="4" destOrd="0" presId="urn:microsoft.com/office/officeart/2005/8/layout/lProcess3"/>
    <dgm:cxn modelId="{A6D126D6-9803-44FB-8374-DAACA0B0C676}" type="presParOf" srcId="{4037229A-8BC1-45D1-851A-F9A6399A795C}" destId="{62B9DD19-E5C7-4E70-9CBF-964EB24B2A7E}" srcOrd="3" destOrd="0" presId="urn:microsoft.com/office/officeart/2005/8/layout/lProcess3"/>
    <dgm:cxn modelId="{8F4E551B-8198-49C0-AC7C-8441ED73AE1E}" type="presParOf" srcId="{4037229A-8BC1-45D1-851A-F9A6399A795C}" destId="{A1A059ED-2FD3-4948-ABA6-6DF37BCBC812}" srcOrd="4" destOrd="0" presId="urn:microsoft.com/office/officeart/2005/8/layout/lProcess3"/>
    <dgm:cxn modelId="{59B79839-B086-4709-A72A-1AE437F9CF16}" type="presParOf" srcId="{A1A059ED-2FD3-4948-ABA6-6DF37BCBC812}" destId="{6A1602D4-FDB1-42CD-AD02-BE26BF53C7DB}" srcOrd="0" destOrd="0" presId="urn:microsoft.com/office/officeart/2005/8/layout/lProcess3"/>
    <dgm:cxn modelId="{4D4C7BCB-6CBD-4D74-A2D5-C390F63D462F}" type="presParOf" srcId="{A1A059ED-2FD3-4948-ABA6-6DF37BCBC812}" destId="{E2AA12A5-B3A0-4E60-A6B2-9DDE0D2C2404}" srcOrd="1" destOrd="0" presId="urn:microsoft.com/office/officeart/2005/8/layout/lProcess3"/>
    <dgm:cxn modelId="{1083D973-3D2B-4DF9-A552-61FF364C8FF4}" type="presParOf" srcId="{A1A059ED-2FD3-4948-ABA6-6DF37BCBC812}" destId="{EC56D488-D619-4B7D-A791-3E61DFD0BA0D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E0FCB0B-2ED6-4EC6-ACEE-30167DA5E425}" type="doc">
      <dgm:prSet loTypeId="urn:microsoft.com/office/officeart/2005/8/layout/radial1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sl-SI"/>
        </a:p>
      </dgm:t>
    </dgm:pt>
    <dgm:pt modelId="{8BC13A7F-6781-4376-8B01-C03669EC046C}">
      <dgm:prSet phldrT="[besedilo]"/>
      <dgm:spPr/>
      <dgm:t>
        <a:bodyPr/>
        <a:lstStyle/>
        <a:p>
          <a:r>
            <a:rPr lang="sl-SI"/>
            <a:t>SLOVENIJA</a:t>
          </a:r>
        </a:p>
      </dgm:t>
    </dgm:pt>
    <dgm:pt modelId="{11C8C1F9-8590-4521-8037-AA80C9DD200A}" type="parTrans" cxnId="{7C53172A-880C-4F27-9F35-8B0C8A40A448}">
      <dgm:prSet/>
      <dgm:spPr/>
      <dgm:t>
        <a:bodyPr/>
        <a:lstStyle/>
        <a:p>
          <a:endParaRPr lang="sl-SI"/>
        </a:p>
      </dgm:t>
    </dgm:pt>
    <dgm:pt modelId="{002C0E6E-27B5-41C6-99DA-1CDFE225450D}" type="sibTrans" cxnId="{7C53172A-880C-4F27-9F35-8B0C8A40A448}">
      <dgm:prSet/>
      <dgm:spPr/>
      <dgm:t>
        <a:bodyPr/>
        <a:lstStyle/>
        <a:p>
          <a:endParaRPr lang="sl-SI"/>
        </a:p>
      </dgm:t>
    </dgm:pt>
    <dgm:pt modelId="{AB8B1A4C-1D5E-48DF-914F-28E1CE614701}">
      <dgm:prSet phldrT="[besedilo]" custT="1"/>
      <dgm:spPr/>
      <dgm:t>
        <a:bodyPr/>
        <a:lstStyle/>
        <a:p>
          <a:r>
            <a:rPr lang="sl-SI" sz="1050"/>
            <a:t>DRŽAVNI PRAZNIKI (ime praznikov in datum</a:t>
          </a:r>
          <a:r>
            <a:rPr lang="sl-SI" sz="800"/>
            <a:t>)</a:t>
          </a:r>
        </a:p>
      </dgm:t>
    </dgm:pt>
    <dgm:pt modelId="{B9FD218E-C9FD-4BC7-BF04-2DBF56C4A9EA}" type="parTrans" cxnId="{1B519160-8903-447A-9DD8-4D6C49F00380}">
      <dgm:prSet/>
      <dgm:spPr/>
      <dgm:t>
        <a:bodyPr/>
        <a:lstStyle/>
        <a:p>
          <a:endParaRPr lang="sl-SI"/>
        </a:p>
      </dgm:t>
    </dgm:pt>
    <dgm:pt modelId="{B897764A-9C15-41DC-A003-CFE501F41BCD}" type="sibTrans" cxnId="{1B519160-8903-447A-9DD8-4D6C49F00380}">
      <dgm:prSet/>
      <dgm:spPr/>
      <dgm:t>
        <a:bodyPr/>
        <a:lstStyle/>
        <a:p>
          <a:endParaRPr lang="sl-SI"/>
        </a:p>
      </dgm:t>
    </dgm:pt>
    <dgm:pt modelId="{D57394B3-0225-4405-8D7F-A06C0D717296}">
      <dgm:prSet phldrT="[besedilo]" custT="1"/>
      <dgm:spPr/>
      <dgm:t>
        <a:bodyPr/>
        <a:lstStyle/>
        <a:p>
          <a:r>
            <a:rPr lang="sl-SI" sz="1050" dirty="0"/>
            <a:t>DRŽAVNI SIMBOLI (naštej in opiši)</a:t>
          </a:r>
        </a:p>
      </dgm:t>
    </dgm:pt>
    <dgm:pt modelId="{0303919E-383A-41FB-8559-FA778C471A4F}" type="parTrans" cxnId="{B19AF70F-DFA6-420F-88E2-5F3ADF969DDA}">
      <dgm:prSet/>
      <dgm:spPr/>
      <dgm:t>
        <a:bodyPr/>
        <a:lstStyle/>
        <a:p>
          <a:endParaRPr lang="sl-SI"/>
        </a:p>
      </dgm:t>
    </dgm:pt>
    <dgm:pt modelId="{B6EF7754-7663-4954-93A7-EDE330D57187}" type="sibTrans" cxnId="{B19AF70F-DFA6-420F-88E2-5F3ADF969DDA}">
      <dgm:prSet/>
      <dgm:spPr/>
      <dgm:t>
        <a:bodyPr/>
        <a:lstStyle/>
        <a:p>
          <a:endParaRPr lang="sl-SI"/>
        </a:p>
      </dgm:t>
    </dgm:pt>
    <dgm:pt modelId="{2E5EED25-56B8-4CF4-8CC7-4721E4BA7F1F}">
      <dgm:prSet custT="1"/>
      <dgm:spPr/>
      <dgm:t>
        <a:bodyPr/>
        <a:lstStyle/>
        <a:p>
          <a:r>
            <a:rPr lang="sl-SI" sz="900" dirty="0"/>
            <a:t>ZANIMIVOSTI</a:t>
          </a:r>
        </a:p>
        <a:p>
          <a:r>
            <a:rPr lang="sl-SI" sz="900" dirty="0"/>
            <a:t> (Napiši tri zanimivosti/značilnosti, po katerih se naša država loči od ostalih in smo zaradi njih nekaj posebnega)</a:t>
          </a:r>
        </a:p>
      </dgm:t>
    </dgm:pt>
    <dgm:pt modelId="{5BDB4492-D0A6-4CFB-9842-EE32F4441698}" type="parTrans" cxnId="{A6358BFC-D9DC-45BD-90B8-8D699FC1BD76}">
      <dgm:prSet/>
      <dgm:spPr/>
      <dgm:t>
        <a:bodyPr/>
        <a:lstStyle/>
        <a:p>
          <a:endParaRPr lang="sl-SI"/>
        </a:p>
      </dgm:t>
    </dgm:pt>
    <dgm:pt modelId="{821F6758-D446-44F3-917B-C23707728BBE}" type="sibTrans" cxnId="{A6358BFC-D9DC-45BD-90B8-8D699FC1BD76}">
      <dgm:prSet/>
      <dgm:spPr/>
      <dgm:t>
        <a:bodyPr/>
        <a:lstStyle/>
        <a:p>
          <a:endParaRPr lang="sl-SI"/>
        </a:p>
      </dgm:t>
    </dgm:pt>
    <dgm:pt modelId="{098C8CEA-D3FD-482D-9343-0E26CD771B17}">
      <dgm:prSet/>
      <dgm:spPr/>
      <dgm:t>
        <a:bodyPr/>
        <a:lstStyle/>
        <a:p>
          <a:r>
            <a:rPr lang="sl-SI"/>
            <a:t>Ime predsednika države</a:t>
          </a:r>
        </a:p>
      </dgm:t>
    </dgm:pt>
    <dgm:pt modelId="{6C5A83C9-B5C9-42E2-A96B-F909FF939860}" type="parTrans" cxnId="{B3613E28-2A2C-4166-9BAA-C19A7F6E2792}">
      <dgm:prSet/>
      <dgm:spPr/>
      <dgm:t>
        <a:bodyPr/>
        <a:lstStyle/>
        <a:p>
          <a:endParaRPr lang="sl-SI"/>
        </a:p>
      </dgm:t>
    </dgm:pt>
    <dgm:pt modelId="{34477CA4-7E23-48EF-BF74-08B9B69ABEFB}" type="sibTrans" cxnId="{B3613E28-2A2C-4166-9BAA-C19A7F6E2792}">
      <dgm:prSet/>
      <dgm:spPr/>
      <dgm:t>
        <a:bodyPr/>
        <a:lstStyle/>
        <a:p>
          <a:endParaRPr lang="sl-SI"/>
        </a:p>
      </dgm:t>
    </dgm:pt>
    <dgm:pt modelId="{EF9BE168-87E7-40F8-AC43-AE25EE060091}" type="pres">
      <dgm:prSet presAssocID="{1E0FCB0B-2ED6-4EC6-ACEE-30167DA5E425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sl-SI"/>
        </a:p>
      </dgm:t>
    </dgm:pt>
    <dgm:pt modelId="{A064BA1F-1EC7-4F54-80AF-0AAF60096241}" type="pres">
      <dgm:prSet presAssocID="{8BC13A7F-6781-4376-8B01-C03669EC046C}" presName="centerShape" presStyleLbl="node0" presStyleIdx="0" presStyleCnt="1" custScaleX="162151" custScaleY="116133" custLinFactNeighborX="-1821" custLinFactNeighborY="-19613"/>
      <dgm:spPr/>
      <dgm:t>
        <a:bodyPr/>
        <a:lstStyle/>
        <a:p>
          <a:endParaRPr lang="sl-SI"/>
        </a:p>
      </dgm:t>
    </dgm:pt>
    <dgm:pt modelId="{2922ECF8-5EE0-4D06-BAC5-F64C12D2C994}" type="pres">
      <dgm:prSet presAssocID="{B9FD218E-C9FD-4BC7-BF04-2DBF56C4A9EA}" presName="Name9" presStyleLbl="parChTrans1D2" presStyleIdx="0" presStyleCnt="4"/>
      <dgm:spPr/>
      <dgm:t>
        <a:bodyPr/>
        <a:lstStyle/>
        <a:p>
          <a:endParaRPr lang="sl-SI"/>
        </a:p>
      </dgm:t>
    </dgm:pt>
    <dgm:pt modelId="{2E2ADE7D-1814-4F87-9A45-7E002283DC49}" type="pres">
      <dgm:prSet presAssocID="{B9FD218E-C9FD-4BC7-BF04-2DBF56C4A9EA}" presName="connTx" presStyleLbl="parChTrans1D2" presStyleIdx="0" presStyleCnt="4"/>
      <dgm:spPr/>
      <dgm:t>
        <a:bodyPr/>
        <a:lstStyle/>
        <a:p>
          <a:endParaRPr lang="sl-SI"/>
        </a:p>
      </dgm:t>
    </dgm:pt>
    <dgm:pt modelId="{DE416542-D931-45C9-BCB0-1878AEE959F9}" type="pres">
      <dgm:prSet presAssocID="{AB8B1A4C-1D5E-48DF-914F-28E1CE614701}" presName="node" presStyleLbl="node1" presStyleIdx="0" presStyleCnt="4" custScaleX="175072" custScaleY="119214" custRadScaleRad="198651" custRadScaleInc="141302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DF9073CD-3D39-433C-BC9F-E4AD5792FEE7}" type="pres">
      <dgm:prSet presAssocID="{0303919E-383A-41FB-8559-FA778C471A4F}" presName="Name9" presStyleLbl="parChTrans1D2" presStyleIdx="1" presStyleCnt="4"/>
      <dgm:spPr/>
      <dgm:t>
        <a:bodyPr/>
        <a:lstStyle/>
        <a:p>
          <a:endParaRPr lang="sl-SI"/>
        </a:p>
      </dgm:t>
    </dgm:pt>
    <dgm:pt modelId="{9A59D37F-15EE-458B-B9AC-E264FB46F8A5}" type="pres">
      <dgm:prSet presAssocID="{0303919E-383A-41FB-8559-FA778C471A4F}" presName="connTx" presStyleLbl="parChTrans1D2" presStyleIdx="1" presStyleCnt="4"/>
      <dgm:spPr/>
      <dgm:t>
        <a:bodyPr/>
        <a:lstStyle/>
        <a:p>
          <a:endParaRPr lang="sl-SI"/>
        </a:p>
      </dgm:t>
    </dgm:pt>
    <dgm:pt modelId="{40F1C11D-4506-4868-A585-9B8A4C932869}" type="pres">
      <dgm:prSet presAssocID="{D57394B3-0225-4405-8D7F-A06C0D717296}" presName="node" presStyleLbl="node1" presStyleIdx="1" presStyleCnt="4" custScaleX="231406" custScaleY="100860" custRadScaleRad="75978" custRadScaleInc="108367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419CD33B-511F-4854-9925-9C400E0A8AC9}" type="pres">
      <dgm:prSet presAssocID="{5BDB4492-D0A6-4CFB-9842-EE32F4441698}" presName="Name9" presStyleLbl="parChTrans1D2" presStyleIdx="2" presStyleCnt="4"/>
      <dgm:spPr/>
      <dgm:t>
        <a:bodyPr/>
        <a:lstStyle/>
        <a:p>
          <a:endParaRPr lang="sl-SI"/>
        </a:p>
      </dgm:t>
    </dgm:pt>
    <dgm:pt modelId="{1D58CADE-6606-4A75-8D75-64247398EF0D}" type="pres">
      <dgm:prSet presAssocID="{5BDB4492-D0A6-4CFB-9842-EE32F4441698}" presName="connTx" presStyleLbl="parChTrans1D2" presStyleIdx="2" presStyleCnt="4"/>
      <dgm:spPr/>
      <dgm:t>
        <a:bodyPr/>
        <a:lstStyle/>
        <a:p>
          <a:endParaRPr lang="sl-SI"/>
        </a:p>
      </dgm:t>
    </dgm:pt>
    <dgm:pt modelId="{F6E3A50E-7143-4C3E-8878-F4E0F11C620D}" type="pres">
      <dgm:prSet presAssocID="{2E5EED25-56B8-4CF4-8CC7-4721E4BA7F1F}" presName="node" presStyleLbl="node1" presStyleIdx="2" presStyleCnt="4" custScaleX="230577" custScaleY="153226" custRadScaleRad="170316" custRadScaleInc="154058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D16FB1CD-8BE5-40D5-8CC5-8EBA1C61A53F}" type="pres">
      <dgm:prSet presAssocID="{6C5A83C9-B5C9-42E2-A96B-F909FF939860}" presName="Name9" presStyleLbl="parChTrans1D2" presStyleIdx="3" presStyleCnt="4"/>
      <dgm:spPr/>
      <dgm:t>
        <a:bodyPr/>
        <a:lstStyle/>
        <a:p>
          <a:endParaRPr lang="sl-SI"/>
        </a:p>
      </dgm:t>
    </dgm:pt>
    <dgm:pt modelId="{B08F9005-41A9-47BD-8354-A1AB2168258C}" type="pres">
      <dgm:prSet presAssocID="{6C5A83C9-B5C9-42E2-A96B-F909FF939860}" presName="connTx" presStyleLbl="parChTrans1D2" presStyleIdx="3" presStyleCnt="4"/>
      <dgm:spPr/>
      <dgm:t>
        <a:bodyPr/>
        <a:lstStyle/>
        <a:p>
          <a:endParaRPr lang="sl-SI"/>
        </a:p>
      </dgm:t>
    </dgm:pt>
    <dgm:pt modelId="{7F900EA7-BD91-4E8A-8CC0-5042BEB803F4}" type="pres">
      <dgm:prSet presAssocID="{098C8CEA-D3FD-482D-9343-0E26CD771B17}" presName="node" presStyleLbl="node1" presStyleIdx="3" presStyleCnt="4" custScaleX="148755" custScaleY="66450" custRadScaleRad="149614" custRadScaleInc="109066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</dgm:ptLst>
  <dgm:cxnLst>
    <dgm:cxn modelId="{589C4FC3-A476-4BA1-AAF8-E495C16B0282}" type="presOf" srcId="{B9FD218E-C9FD-4BC7-BF04-2DBF56C4A9EA}" destId="{2922ECF8-5EE0-4D06-BAC5-F64C12D2C994}" srcOrd="0" destOrd="0" presId="urn:microsoft.com/office/officeart/2005/8/layout/radial1"/>
    <dgm:cxn modelId="{1B519160-8903-447A-9DD8-4D6C49F00380}" srcId="{8BC13A7F-6781-4376-8B01-C03669EC046C}" destId="{AB8B1A4C-1D5E-48DF-914F-28E1CE614701}" srcOrd="0" destOrd="0" parTransId="{B9FD218E-C9FD-4BC7-BF04-2DBF56C4A9EA}" sibTransId="{B897764A-9C15-41DC-A003-CFE501F41BCD}"/>
    <dgm:cxn modelId="{E36E1960-A0D3-45B7-9281-757549DCAE3D}" type="presOf" srcId="{5BDB4492-D0A6-4CFB-9842-EE32F4441698}" destId="{1D58CADE-6606-4A75-8D75-64247398EF0D}" srcOrd="1" destOrd="0" presId="urn:microsoft.com/office/officeart/2005/8/layout/radial1"/>
    <dgm:cxn modelId="{18CC9EAC-25CC-42DD-ACA5-3610F3014BF2}" type="presOf" srcId="{B9FD218E-C9FD-4BC7-BF04-2DBF56C4A9EA}" destId="{2E2ADE7D-1814-4F87-9A45-7E002283DC49}" srcOrd="1" destOrd="0" presId="urn:microsoft.com/office/officeart/2005/8/layout/radial1"/>
    <dgm:cxn modelId="{E60502C6-109C-4090-AB1A-E5DE7ED25516}" type="presOf" srcId="{5BDB4492-D0A6-4CFB-9842-EE32F4441698}" destId="{419CD33B-511F-4854-9925-9C400E0A8AC9}" srcOrd="0" destOrd="0" presId="urn:microsoft.com/office/officeart/2005/8/layout/radial1"/>
    <dgm:cxn modelId="{E4D0196A-70D4-4AE7-9D24-734B77B11DDA}" type="presOf" srcId="{D57394B3-0225-4405-8D7F-A06C0D717296}" destId="{40F1C11D-4506-4868-A585-9B8A4C932869}" srcOrd="0" destOrd="0" presId="urn:microsoft.com/office/officeart/2005/8/layout/radial1"/>
    <dgm:cxn modelId="{0BA2AE39-5D44-405A-904D-ED7A99DA4A8F}" type="presOf" srcId="{6C5A83C9-B5C9-42E2-A96B-F909FF939860}" destId="{B08F9005-41A9-47BD-8354-A1AB2168258C}" srcOrd="1" destOrd="0" presId="urn:microsoft.com/office/officeart/2005/8/layout/radial1"/>
    <dgm:cxn modelId="{B19AF70F-DFA6-420F-88E2-5F3ADF969DDA}" srcId="{8BC13A7F-6781-4376-8B01-C03669EC046C}" destId="{D57394B3-0225-4405-8D7F-A06C0D717296}" srcOrd="1" destOrd="0" parTransId="{0303919E-383A-41FB-8559-FA778C471A4F}" sibTransId="{B6EF7754-7663-4954-93A7-EDE330D57187}"/>
    <dgm:cxn modelId="{9D498E10-3ADB-40C0-98FB-04790D8B6644}" type="presOf" srcId="{8BC13A7F-6781-4376-8B01-C03669EC046C}" destId="{A064BA1F-1EC7-4F54-80AF-0AAF60096241}" srcOrd="0" destOrd="0" presId="urn:microsoft.com/office/officeart/2005/8/layout/radial1"/>
    <dgm:cxn modelId="{51C108A5-59B0-49C7-9474-EB7982A59BEF}" type="presOf" srcId="{0303919E-383A-41FB-8559-FA778C471A4F}" destId="{DF9073CD-3D39-433C-BC9F-E4AD5792FEE7}" srcOrd="0" destOrd="0" presId="urn:microsoft.com/office/officeart/2005/8/layout/radial1"/>
    <dgm:cxn modelId="{0CFEE067-D463-49DA-B1EC-E3C9463F3444}" type="presOf" srcId="{098C8CEA-D3FD-482D-9343-0E26CD771B17}" destId="{7F900EA7-BD91-4E8A-8CC0-5042BEB803F4}" srcOrd="0" destOrd="0" presId="urn:microsoft.com/office/officeart/2005/8/layout/radial1"/>
    <dgm:cxn modelId="{CF51DC46-2518-4205-A344-46A85BDFA94A}" type="presOf" srcId="{0303919E-383A-41FB-8559-FA778C471A4F}" destId="{9A59D37F-15EE-458B-B9AC-E264FB46F8A5}" srcOrd="1" destOrd="0" presId="urn:microsoft.com/office/officeart/2005/8/layout/radial1"/>
    <dgm:cxn modelId="{A6358BFC-D9DC-45BD-90B8-8D699FC1BD76}" srcId="{8BC13A7F-6781-4376-8B01-C03669EC046C}" destId="{2E5EED25-56B8-4CF4-8CC7-4721E4BA7F1F}" srcOrd="2" destOrd="0" parTransId="{5BDB4492-D0A6-4CFB-9842-EE32F4441698}" sibTransId="{821F6758-D446-44F3-917B-C23707728BBE}"/>
    <dgm:cxn modelId="{A6FF8321-CE3E-47A8-95F6-8E0F78BE117E}" type="presOf" srcId="{AB8B1A4C-1D5E-48DF-914F-28E1CE614701}" destId="{DE416542-D931-45C9-BCB0-1878AEE959F9}" srcOrd="0" destOrd="0" presId="urn:microsoft.com/office/officeart/2005/8/layout/radial1"/>
    <dgm:cxn modelId="{7C53172A-880C-4F27-9F35-8B0C8A40A448}" srcId="{1E0FCB0B-2ED6-4EC6-ACEE-30167DA5E425}" destId="{8BC13A7F-6781-4376-8B01-C03669EC046C}" srcOrd="0" destOrd="0" parTransId="{11C8C1F9-8590-4521-8037-AA80C9DD200A}" sibTransId="{002C0E6E-27B5-41C6-99DA-1CDFE225450D}"/>
    <dgm:cxn modelId="{D34A8AC2-AB8B-45D4-BCB9-2B7CA2B1A980}" type="presOf" srcId="{2E5EED25-56B8-4CF4-8CC7-4721E4BA7F1F}" destId="{F6E3A50E-7143-4C3E-8878-F4E0F11C620D}" srcOrd="0" destOrd="0" presId="urn:microsoft.com/office/officeart/2005/8/layout/radial1"/>
    <dgm:cxn modelId="{589DB57F-96DD-4C22-B8A1-658C7CEB4387}" type="presOf" srcId="{1E0FCB0B-2ED6-4EC6-ACEE-30167DA5E425}" destId="{EF9BE168-87E7-40F8-AC43-AE25EE060091}" srcOrd="0" destOrd="0" presId="urn:microsoft.com/office/officeart/2005/8/layout/radial1"/>
    <dgm:cxn modelId="{B3613E28-2A2C-4166-9BAA-C19A7F6E2792}" srcId="{8BC13A7F-6781-4376-8B01-C03669EC046C}" destId="{098C8CEA-D3FD-482D-9343-0E26CD771B17}" srcOrd="3" destOrd="0" parTransId="{6C5A83C9-B5C9-42E2-A96B-F909FF939860}" sibTransId="{34477CA4-7E23-48EF-BF74-08B9B69ABEFB}"/>
    <dgm:cxn modelId="{DA2E8993-FD97-406D-816E-CBB86F3AEC7D}" type="presOf" srcId="{6C5A83C9-B5C9-42E2-A96B-F909FF939860}" destId="{D16FB1CD-8BE5-40D5-8CC5-8EBA1C61A53F}" srcOrd="0" destOrd="0" presId="urn:microsoft.com/office/officeart/2005/8/layout/radial1"/>
    <dgm:cxn modelId="{4AF0D7D5-326A-4030-9C4D-4F1F806A3AE3}" type="presParOf" srcId="{EF9BE168-87E7-40F8-AC43-AE25EE060091}" destId="{A064BA1F-1EC7-4F54-80AF-0AAF60096241}" srcOrd="0" destOrd="0" presId="urn:microsoft.com/office/officeart/2005/8/layout/radial1"/>
    <dgm:cxn modelId="{CE564773-406C-472A-8BBA-ADB7D63E18A8}" type="presParOf" srcId="{EF9BE168-87E7-40F8-AC43-AE25EE060091}" destId="{2922ECF8-5EE0-4D06-BAC5-F64C12D2C994}" srcOrd="1" destOrd="0" presId="urn:microsoft.com/office/officeart/2005/8/layout/radial1"/>
    <dgm:cxn modelId="{AC0B0F78-EFEA-41D1-A1AC-9FFA2C875218}" type="presParOf" srcId="{2922ECF8-5EE0-4D06-BAC5-F64C12D2C994}" destId="{2E2ADE7D-1814-4F87-9A45-7E002283DC49}" srcOrd="0" destOrd="0" presId="urn:microsoft.com/office/officeart/2005/8/layout/radial1"/>
    <dgm:cxn modelId="{E81B5F48-37AE-4FE6-8142-314FA87FEBF4}" type="presParOf" srcId="{EF9BE168-87E7-40F8-AC43-AE25EE060091}" destId="{DE416542-D931-45C9-BCB0-1878AEE959F9}" srcOrd="2" destOrd="0" presId="urn:microsoft.com/office/officeart/2005/8/layout/radial1"/>
    <dgm:cxn modelId="{CD6A0FF3-19DB-485C-9ED9-7EC670E5A427}" type="presParOf" srcId="{EF9BE168-87E7-40F8-AC43-AE25EE060091}" destId="{DF9073CD-3D39-433C-BC9F-E4AD5792FEE7}" srcOrd="3" destOrd="0" presId="urn:microsoft.com/office/officeart/2005/8/layout/radial1"/>
    <dgm:cxn modelId="{E36760F4-4E83-4E67-B606-6362F820DFB5}" type="presParOf" srcId="{DF9073CD-3D39-433C-BC9F-E4AD5792FEE7}" destId="{9A59D37F-15EE-458B-B9AC-E264FB46F8A5}" srcOrd="0" destOrd="0" presId="urn:microsoft.com/office/officeart/2005/8/layout/radial1"/>
    <dgm:cxn modelId="{49CE39C2-80A1-48A0-8A36-9FB7E13C228D}" type="presParOf" srcId="{EF9BE168-87E7-40F8-AC43-AE25EE060091}" destId="{40F1C11D-4506-4868-A585-9B8A4C932869}" srcOrd="4" destOrd="0" presId="urn:microsoft.com/office/officeart/2005/8/layout/radial1"/>
    <dgm:cxn modelId="{DA20C09C-2BC9-4F1F-990C-31C597D34962}" type="presParOf" srcId="{EF9BE168-87E7-40F8-AC43-AE25EE060091}" destId="{419CD33B-511F-4854-9925-9C400E0A8AC9}" srcOrd="5" destOrd="0" presId="urn:microsoft.com/office/officeart/2005/8/layout/radial1"/>
    <dgm:cxn modelId="{BA7E63D7-414A-4413-9F31-EEBA29B79960}" type="presParOf" srcId="{419CD33B-511F-4854-9925-9C400E0A8AC9}" destId="{1D58CADE-6606-4A75-8D75-64247398EF0D}" srcOrd="0" destOrd="0" presId="urn:microsoft.com/office/officeart/2005/8/layout/radial1"/>
    <dgm:cxn modelId="{FCA49DA4-B3F1-4E74-824F-21637102BF57}" type="presParOf" srcId="{EF9BE168-87E7-40F8-AC43-AE25EE060091}" destId="{F6E3A50E-7143-4C3E-8878-F4E0F11C620D}" srcOrd="6" destOrd="0" presId="urn:microsoft.com/office/officeart/2005/8/layout/radial1"/>
    <dgm:cxn modelId="{85027934-A4EC-4AC2-94A4-E9FA8F928EFA}" type="presParOf" srcId="{EF9BE168-87E7-40F8-AC43-AE25EE060091}" destId="{D16FB1CD-8BE5-40D5-8CC5-8EBA1C61A53F}" srcOrd="7" destOrd="0" presId="urn:microsoft.com/office/officeart/2005/8/layout/radial1"/>
    <dgm:cxn modelId="{C6A14840-06B2-403B-AB92-4254A93F7F6B}" type="presParOf" srcId="{D16FB1CD-8BE5-40D5-8CC5-8EBA1C61A53F}" destId="{B08F9005-41A9-47BD-8354-A1AB2168258C}" srcOrd="0" destOrd="0" presId="urn:microsoft.com/office/officeart/2005/8/layout/radial1"/>
    <dgm:cxn modelId="{6F929C3B-B617-4968-9DFA-8150FC906763}" type="presParOf" srcId="{EF9BE168-87E7-40F8-AC43-AE25EE060091}" destId="{7F900EA7-BD91-4E8A-8CC0-5042BEB803F4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EAECAF-CD51-4B54-87B7-543966C2D78E}">
      <dsp:nvSpPr>
        <dsp:cNvPr id="0" name=""/>
        <dsp:cNvSpPr/>
      </dsp:nvSpPr>
      <dsp:spPr>
        <a:xfrm>
          <a:off x="609599" y="0"/>
          <a:ext cx="6908800" cy="541866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A0F68F-CB01-4EDD-9448-F54CC1231841}">
      <dsp:nvSpPr>
        <dsp:cNvPr id="0" name=""/>
        <dsp:cNvSpPr/>
      </dsp:nvSpPr>
      <dsp:spPr>
        <a:xfrm>
          <a:off x="1647" y="1625600"/>
          <a:ext cx="259393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600" kern="1200" dirty="0" smtClean="0"/>
            <a:t>DRŽAVA</a:t>
          </a:r>
          <a:endParaRPr lang="sl-SI" sz="2600" kern="1200" dirty="0"/>
        </a:p>
      </dsp:txBody>
      <dsp:txXfrm>
        <a:off x="107454" y="1731407"/>
        <a:ext cx="2382320" cy="1955852"/>
      </dsp:txXfrm>
    </dsp:sp>
    <dsp:sp modelId="{9D9A8137-C46E-4B4D-93A3-B645EC988F8E}">
      <dsp:nvSpPr>
        <dsp:cNvPr id="0" name=""/>
        <dsp:cNvSpPr/>
      </dsp:nvSpPr>
      <dsp:spPr>
        <a:xfrm>
          <a:off x="2767032" y="1625600"/>
          <a:ext cx="259393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600" kern="1200" dirty="0" smtClean="0"/>
            <a:t>REPUBLIKA</a:t>
          </a:r>
          <a:endParaRPr lang="sl-SI" sz="2600" kern="1200" dirty="0"/>
        </a:p>
      </dsp:txBody>
      <dsp:txXfrm>
        <a:off x="2872839" y="1731407"/>
        <a:ext cx="2382320" cy="1955852"/>
      </dsp:txXfrm>
    </dsp:sp>
    <dsp:sp modelId="{BA3543E2-CB4B-4BF2-B77A-1C28E82F6682}">
      <dsp:nvSpPr>
        <dsp:cNvPr id="0" name=""/>
        <dsp:cNvSpPr/>
      </dsp:nvSpPr>
      <dsp:spPr>
        <a:xfrm>
          <a:off x="5532417" y="1625600"/>
          <a:ext cx="2593934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600" kern="1200" dirty="0" smtClean="0"/>
            <a:t>DEMOKRACIJA</a:t>
          </a:r>
          <a:endParaRPr lang="sl-SI" sz="2600" kern="1200" dirty="0"/>
        </a:p>
      </dsp:txBody>
      <dsp:txXfrm>
        <a:off x="5638224" y="1731407"/>
        <a:ext cx="2382320" cy="19558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F50DC9-9C30-4248-B577-C13BA31BA40C}">
      <dsp:nvSpPr>
        <dsp:cNvPr id="0" name=""/>
        <dsp:cNvSpPr/>
      </dsp:nvSpPr>
      <dsp:spPr>
        <a:xfrm>
          <a:off x="2178" y="501565"/>
          <a:ext cx="3365499" cy="134619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18415" rIns="0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900" kern="1200" dirty="0" smtClean="0"/>
            <a:t>republika</a:t>
          </a:r>
          <a:endParaRPr lang="sl-SI" sz="2900" kern="1200" dirty="0"/>
        </a:p>
      </dsp:txBody>
      <dsp:txXfrm>
        <a:off x="675278" y="501565"/>
        <a:ext cx="2019300" cy="1346199"/>
      </dsp:txXfrm>
    </dsp:sp>
    <dsp:sp modelId="{D9FDC8C3-932A-4011-8879-66B5BD62F077}">
      <dsp:nvSpPr>
        <dsp:cNvPr id="0" name=""/>
        <dsp:cNvSpPr/>
      </dsp:nvSpPr>
      <dsp:spPr>
        <a:xfrm>
          <a:off x="2930163" y="615992"/>
          <a:ext cx="2793365" cy="111734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14605" rIns="0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300" kern="1200" dirty="0" smtClean="0"/>
            <a:t>oblast ljudstva</a:t>
          </a:r>
          <a:endParaRPr lang="sl-SI" sz="2300" kern="1200" dirty="0"/>
        </a:p>
      </dsp:txBody>
      <dsp:txXfrm>
        <a:off x="3488836" y="615992"/>
        <a:ext cx="1676019" cy="1117346"/>
      </dsp:txXfrm>
    </dsp:sp>
    <dsp:sp modelId="{CE91CE32-C1DA-4507-B782-6F73F16C62ED}">
      <dsp:nvSpPr>
        <dsp:cNvPr id="0" name=""/>
        <dsp:cNvSpPr/>
      </dsp:nvSpPr>
      <dsp:spPr>
        <a:xfrm>
          <a:off x="2178" y="2036233"/>
          <a:ext cx="3365499" cy="134619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18415" rIns="0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900" kern="1200" dirty="0" smtClean="0"/>
            <a:t>demokracija</a:t>
          </a:r>
          <a:endParaRPr lang="sl-SI" sz="2900" kern="1200" dirty="0"/>
        </a:p>
      </dsp:txBody>
      <dsp:txXfrm>
        <a:off x="675278" y="2036233"/>
        <a:ext cx="2019300" cy="1346199"/>
      </dsp:txXfrm>
    </dsp:sp>
    <dsp:sp modelId="{4423DE2A-5D13-4D90-BDA8-115D0561F57E}">
      <dsp:nvSpPr>
        <dsp:cNvPr id="0" name=""/>
        <dsp:cNvSpPr/>
      </dsp:nvSpPr>
      <dsp:spPr>
        <a:xfrm>
          <a:off x="2930163" y="2150660"/>
          <a:ext cx="2793365" cy="111734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14605" rIns="0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300" kern="1200" dirty="0" smtClean="0"/>
            <a:t>prebivalci volijo oblast</a:t>
          </a:r>
          <a:endParaRPr lang="sl-SI" sz="2300" kern="1200" dirty="0"/>
        </a:p>
      </dsp:txBody>
      <dsp:txXfrm>
        <a:off x="3488836" y="2150660"/>
        <a:ext cx="1676019" cy="1117346"/>
      </dsp:txXfrm>
    </dsp:sp>
    <dsp:sp modelId="{90D017A8-2892-46C8-9701-17CCB02568D8}">
      <dsp:nvSpPr>
        <dsp:cNvPr id="0" name=""/>
        <dsp:cNvSpPr/>
      </dsp:nvSpPr>
      <dsp:spPr>
        <a:xfrm>
          <a:off x="5332456" y="2150660"/>
          <a:ext cx="2793365" cy="111734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14605" rIns="0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300" kern="1200" dirty="0" smtClean="0"/>
            <a:t>volijo polnoletni na volitve</a:t>
          </a:r>
          <a:endParaRPr lang="sl-SI" sz="2300" kern="1200" dirty="0"/>
        </a:p>
      </dsp:txBody>
      <dsp:txXfrm>
        <a:off x="5891129" y="2150660"/>
        <a:ext cx="1676019" cy="1117346"/>
      </dsp:txXfrm>
    </dsp:sp>
    <dsp:sp modelId="{6A1602D4-FDB1-42CD-AD02-BE26BF53C7DB}">
      <dsp:nvSpPr>
        <dsp:cNvPr id="0" name=""/>
        <dsp:cNvSpPr/>
      </dsp:nvSpPr>
      <dsp:spPr>
        <a:xfrm>
          <a:off x="2178" y="3570901"/>
          <a:ext cx="3365499" cy="134619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18415" rIns="0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900" kern="1200" dirty="0" smtClean="0"/>
            <a:t>zakoni</a:t>
          </a:r>
          <a:endParaRPr lang="sl-SI" sz="2900" kern="1200" dirty="0"/>
        </a:p>
      </dsp:txBody>
      <dsp:txXfrm>
        <a:off x="675278" y="3570901"/>
        <a:ext cx="2019300" cy="1346199"/>
      </dsp:txXfrm>
    </dsp:sp>
    <dsp:sp modelId="{EC56D488-D619-4B7D-A791-3E61DFD0BA0D}">
      <dsp:nvSpPr>
        <dsp:cNvPr id="0" name=""/>
        <dsp:cNvSpPr/>
      </dsp:nvSpPr>
      <dsp:spPr>
        <a:xfrm>
          <a:off x="2930163" y="3685328"/>
          <a:ext cx="2793365" cy="111734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14605" rIns="0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300" kern="1200" dirty="0" smtClean="0"/>
            <a:t>USTAVA</a:t>
          </a:r>
          <a:endParaRPr lang="sl-SI" sz="2300" kern="1200" dirty="0"/>
        </a:p>
      </dsp:txBody>
      <dsp:txXfrm>
        <a:off x="3488836" y="3685328"/>
        <a:ext cx="1676019" cy="111734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64BA1F-1EC7-4F54-80AF-0AAF60096241}">
      <dsp:nvSpPr>
        <dsp:cNvPr id="0" name=""/>
        <dsp:cNvSpPr/>
      </dsp:nvSpPr>
      <dsp:spPr>
        <a:xfrm>
          <a:off x="3745923" y="750128"/>
          <a:ext cx="1903403" cy="1363223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000" kern="1200"/>
            <a:t>SLOVENIJA</a:t>
          </a:r>
        </a:p>
      </dsp:txBody>
      <dsp:txXfrm>
        <a:off x="4024670" y="949767"/>
        <a:ext cx="1345909" cy="963945"/>
      </dsp:txXfrm>
    </dsp:sp>
    <dsp:sp modelId="{2922ECF8-5EE0-4D06-BAC5-F64C12D2C994}">
      <dsp:nvSpPr>
        <dsp:cNvPr id="0" name=""/>
        <dsp:cNvSpPr/>
      </dsp:nvSpPr>
      <dsp:spPr>
        <a:xfrm rot="20691214">
          <a:off x="5571160" y="1054552"/>
          <a:ext cx="961663" cy="21146"/>
        </a:xfrm>
        <a:custGeom>
          <a:avLst/>
          <a:gdLst/>
          <a:ahLst/>
          <a:cxnLst/>
          <a:rect l="0" t="0" r="0" b="0"/>
          <a:pathLst>
            <a:path>
              <a:moveTo>
                <a:pt x="0" y="10573"/>
              </a:moveTo>
              <a:lnTo>
                <a:pt x="961663" y="10573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500" kern="1200"/>
        </a:p>
      </dsp:txBody>
      <dsp:txXfrm>
        <a:off x="6027950" y="1041084"/>
        <a:ext cx="48083" cy="48083"/>
      </dsp:txXfrm>
    </dsp:sp>
    <dsp:sp modelId="{DE416542-D931-45C9-BCB0-1878AEE959F9}">
      <dsp:nvSpPr>
        <dsp:cNvPr id="0" name=""/>
        <dsp:cNvSpPr/>
      </dsp:nvSpPr>
      <dsp:spPr>
        <a:xfrm>
          <a:off x="6443441" y="-18675"/>
          <a:ext cx="2055076" cy="139938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050" kern="1200"/>
            <a:t>DRŽAVNI PRAZNIKI (ime praznikov in datum</a:t>
          </a:r>
          <a:r>
            <a:rPr lang="sl-SI" sz="800" kern="1200"/>
            <a:t>)</a:t>
          </a:r>
        </a:p>
      </dsp:txBody>
      <dsp:txXfrm>
        <a:off x="6744400" y="186261"/>
        <a:ext cx="1453158" cy="989517"/>
      </dsp:txXfrm>
    </dsp:sp>
    <dsp:sp modelId="{DF9073CD-3D39-433C-BC9F-E4AD5792FEE7}">
      <dsp:nvSpPr>
        <dsp:cNvPr id="0" name=""/>
        <dsp:cNvSpPr/>
      </dsp:nvSpPr>
      <dsp:spPr>
        <a:xfrm rot="3651605">
          <a:off x="4973071" y="2186057"/>
          <a:ext cx="301968" cy="21146"/>
        </a:xfrm>
        <a:custGeom>
          <a:avLst/>
          <a:gdLst/>
          <a:ahLst/>
          <a:cxnLst/>
          <a:rect l="0" t="0" r="0" b="0"/>
          <a:pathLst>
            <a:path>
              <a:moveTo>
                <a:pt x="0" y="10573"/>
              </a:moveTo>
              <a:lnTo>
                <a:pt x="301968" y="10573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500" kern="1200"/>
        </a:p>
      </dsp:txBody>
      <dsp:txXfrm>
        <a:off x="5116506" y="2189081"/>
        <a:ext cx="15098" cy="15098"/>
      </dsp:txXfrm>
    </dsp:sp>
    <dsp:sp modelId="{40F1C11D-4506-4868-A585-9B8A4C932869}">
      <dsp:nvSpPr>
        <dsp:cNvPr id="0" name=""/>
        <dsp:cNvSpPr/>
      </dsp:nvSpPr>
      <dsp:spPr>
        <a:xfrm>
          <a:off x="4160096" y="2311766"/>
          <a:ext cx="2716351" cy="1183941"/>
        </a:xfrm>
        <a:prstGeom prst="ellipse">
          <a:avLst/>
        </a:prstGeom>
        <a:solidFill>
          <a:schemeClr val="accent5">
            <a:hueOff val="-2451115"/>
            <a:satOff val="-3409"/>
            <a:lumOff val="-13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050" kern="1200" dirty="0"/>
            <a:t>DRŽAVNI SIMBOLI (naštej in opiši)</a:t>
          </a:r>
        </a:p>
      </dsp:txBody>
      <dsp:txXfrm>
        <a:off x="4557896" y="2485150"/>
        <a:ext cx="1920751" cy="837173"/>
      </dsp:txXfrm>
    </dsp:sp>
    <dsp:sp modelId="{419CD33B-511F-4854-9925-9C400E0A8AC9}">
      <dsp:nvSpPr>
        <dsp:cNvPr id="0" name=""/>
        <dsp:cNvSpPr/>
      </dsp:nvSpPr>
      <dsp:spPr>
        <a:xfrm rot="8847491">
          <a:off x="3230847" y="2095298"/>
          <a:ext cx="820610" cy="21146"/>
        </a:xfrm>
        <a:custGeom>
          <a:avLst/>
          <a:gdLst/>
          <a:ahLst/>
          <a:cxnLst/>
          <a:rect l="0" t="0" r="0" b="0"/>
          <a:pathLst>
            <a:path>
              <a:moveTo>
                <a:pt x="0" y="10573"/>
              </a:moveTo>
              <a:lnTo>
                <a:pt x="820610" y="10573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500" kern="1200"/>
        </a:p>
      </dsp:txBody>
      <dsp:txXfrm rot="10800000">
        <a:off x="3620637" y="2085356"/>
        <a:ext cx="41030" cy="41030"/>
      </dsp:txXfrm>
    </dsp:sp>
    <dsp:sp modelId="{F6E3A50E-7143-4C3E-8878-F4E0F11C620D}">
      <dsp:nvSpPr>
        <dsp:cNvPr id="0" name=""/>
        <dsp:cNvSpPr/>
      </dsp:nvSpPr>
      <dsp:spPr>
        <a:xfrm>
          <a:off x="965802" y="2050142"/>
          <a:ext cx="2706619" cy="1798637"/>
        </a:xfrm>
        <a:prstGeom prst="ellipse">
          <a:avLst/>
        </a:prstGeom>
        <a:solidFill>
          <a:schemeClr val="accent5">
            <a:hueOff val="-4902230"/>
            <a:satOff val="-6819"/>
            <a:lumOff val="-261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900" kern="1200" dirty="0"/>
            <a:t>ZANIMIVOSTI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900" kern="1200" dirty="0"/>
            <a:t> (Napiši tri zanimivosti/značilnosti, po katerih se naša država loči od ostalih in smo zaradi njih nekaj posebnega)</a:t>
          </a:r>
        </a:p>
      </dsp:txBody>
      <dsp:txXfrm>
        <a:off x="1362177" y="2313546"/>
        <a:ext cx="1913869" cy="1271829"/>
      </dsp:txXfrm>
    </dsp:sp>
    <dsp:sp modelId="{D16FB1CD-8BE5-40D5-8CC5-8EBA1C61A53F}">
      <dsp:nvSpPr>
        <dsp:cNvPr id="0" name=""/>
        <dsp:cNvSpPr/>
      </dsp:nvSpPr>
      <dsp:spPr>
        <a:xfrm rot="12951438">
          <a:off x="3678766" y="824101"/>
          <a:ext cx="385500" cy="21146"/>
        </a:xfrm>
        <a:custGeom>
          <a:avLst/>
          <a:gdLst/>
          <a:ahLst/>
          <a:cxnLst/>
          <a:rect l="0" t="0" r="0" b="0"/>
          <a:pathLst>
            <a:path>
              <a:moveTo>
                <a:pt x="0" y="10573"/>
              </a:moveTo>
              <a:lnTo>
                <a:pt x="385500" y="10573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500" kern="1200"/>
        </a:p>
      </dsp:txBody>
      <dsp:txXfrm rot="10800000">
        <a:off x="3861878" y="825037"/>
        <a:ext cx="19275" cy="19275"/>
      </dsp:txXfrm>
    </dsp:sp>
    <dsp:sp modelId="{7F900EA7-BD91-4E8A-8CC0-5042BEB803F4}">
      <dsp:nvSpPr>
        <dsp:cNvPr id="0" name=""/>
        <dsp:cNvSpPr/>
      </dsp:nvSpPr>
      <dsp:spPr>
        <a:xfrm>
          <a:off x="2383194" y="0"/>
          <a:ext cx="1746155" cy="780020"/>
        </a:xfrm>
        <a:prstGeom prst="ellipse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200" kern="1200"/>
            <a:t>Ime predsednika države</a:t>
          </a:r>
        </a:p>
      </dsp:txBody>
      <dsp:txXfrm>
        <a:off x="2638912" y="114231"/>
        <a:ext cx="1234719" cy="5515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l-SI" dirty="0"/>
          </a:p>
        </p:txBody>
      </p:sp>
      <p:sp>
        <p:nvSpPr>
          <p:cNvPr id="3" name="Označba mesta za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0A69E16-1F52-4AA6-AFCB-DCB15B753FF3}" type="datetime1">
              <a:rPr lang="sl-SI" smtClean="0"/>
              <a:t>22. 05. 2020</a:t>
            </a:fld>
            <a:endParaRPr lang="sl-SI" dirty="0"/>
          </a:p>
        </p:txBody>
      </p:sp>
      <p:sp>
        <p:nvSpPr>
          <p:cNvPr id="4" name="Označba mesta za nogo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l-SI" dirty="0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C679768-A2FC-4D08-91F6-8DCE6C566B36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8302551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glav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l-SI" noProof="0" dirty="0"/>
          </a:p>
        </p:txBody>
      </p:sp>
      <p:sp>
        <p:nvSpPr>
          <p:cNvPr id="3" name="Označba mesta za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B1E3F4-3555-4860-8F2F-B9177F5C94B0}" type="datetime1">
              <a:rPr lang="sl-SI" smtClean="0"/>
              <a:pPr/>
              <a:t>22. 05. 2020</a:t>
            </a:fld>
            <a:endParaRPr lang="sl-SI" dirty="0"/>
          </a:p>
        </p:txBody>
      </p:sp>
      <p:sp>
        <p:nvSpPr>
          <p:cNvPr id="4" name="Označba mesta za sliko diapoz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sl-SI" noProof="0" dirty="0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sl-SI" noProof="0" dirty="0"/>
              <a:t>Uredite sloge besedila matrice</a:t>
            </a:r>
          </a:p>
          <a:p>
            <a:pPr lvl="1" rtl="0"/>
            <a:r>
              <a:rPr lang="sl-SI" noProof="0" dirty="0"/>
              <a:t>Druga raven</a:t>
            </a:r>
          </a:p>
          <a:p>
            <a:pPr lvl="2" rtl="0"/>
            <a:r>
              <a:rPr lang="sl-SI" noProof="0" dirty="0"/>
              <a:t>Tretja raven</a:t>
            </a:r>
          </a:p>
          <a:p>
            <a:pPr lvl="3" rtl="0"/>
            <a:r>
              <a:rPr lang="sl-SI" noProof="0" dirty="0"/>
              <a:t>Četrta raven</a:t>
            </a:r>
          </a:p>
          <a:p>
            <a:pPr lvl="4" rtl="0"/>
            <a:r>
              <a:rPr lang="sl-SI" noProof="0" dirty="0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l-SI" noProof="0" dirty="0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F61EA0F-A667-4B49-8422-0062BC55E249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sliko diapoz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Označba mesta za opomb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sl-SI" noProof="0" dirty="0"/>
          </a:p>
        </p:txBody>
      </p:sp>
      <p:sp>
        <p:nvSpPr>
          <p:cNvPr id="4" name="Označba mesta za številko diapoz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sl-SI" smtClean="0"/>
              <a:t>1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noProof="0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sl-SI" smtClean="0"/>
              <a:t>2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705816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noProof="0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sl-SI" smtClean="0"/>
              <a:t>3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508003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noProof="0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sl-SI" smtClean="0"/>
              <a:t>4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224925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noProof="0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sl-SI" smtClean="0"/>
              <a:t>5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74458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 userDrawn="1"/>
        </p:nvSpPr>
        <p:spPr bwMode="blackWhite">
          <a:xfrm>
            <a:off x="254950" y="262784"/>
            <a:ext cx="11682101" cy="63324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l-SI" sz="1800" noProof="0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l-SI" noProof="0" smtClean="0"/>
              <a:t>Uredite slog naslova matrice</a:t>
            </a:r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kotnik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sl-SI" sz="1800" noProof="0" dirty="0"/>
          </a:p>
        </p:txBody>
      </p:sp>
      <p:cxnSp>
        <p:nvCxnSpPr>
          <p:cNvPr id="12" name="Raven povezovalnik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Naslov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rtlCol="0" anchor="b" anchorCtr="0">
            <a:normAutofit/>
          </a:bodyPr>
          <a:lstStyle>
            <a:lvl1pPr>
              <a:defRPr sz="28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 rtl="0"/>
            <a:r>
              <a:rPr lang="sl-SI" noProof="0" smtClean="0"/>
              <a:t>Uredite slog naslova matrice</a:t>
            </a:r>
            <a:endParaRPr lang="sl-SI" noProof="0" dirty="0"/>
          </a:p>
        </p:txBody>
      </p:sp>
      <p:sp>
        <p:nvSpPr>
          <p:cNvPr id="3" name="Označba mesta za vsebino 2"/>
          <p:cNvSpPr>
            <a:spLocks noGrp="1"/>
          </p:cNvSpPr>
          <p:nvPr>
            <p:ph sz="quarter" idx="10"/>
          </p:nvPr>
        </p:nvSpPr>
        <p:spPr>
          <a:xfrm>
            <a:off x="539496" y="1435608"/>
            <a:ext cx="44165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sl-SI" noProof="0" smtClean="0"/>
              <a:t>Uredite sloge besedila matrice</a:t>
            </a:r>
          </a:p>
          <a:p>
            <a:pPr marL="0" lvl="1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sl-SI" noProof="0" smtClean="0"/>
              <a:t>Druga raven</a:t>
            </a:r>
          </a:p>
          <a:p>
            <a:pPr marL="0" lvl="2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sl-SI" noProof="0" smtClean="0"/>
              <a:t>Tretja raven</a:t>
            </a:r>
          </a:p>
          <a:p>
            <a:pPr marL="0" lvl="3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sl-SI" noProof="0" smtClean="0"/>
              <a:t>Četrta raven</a:t>
            </a:r>
          </a:p>
          <a:p>
            <a:pPr marL="0" lvl="4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sl-SI" noProof="0" smtClean="0"/>
              <a:t>Peta raven</a:t>
            </a:r>
            <a:endParaRPr lang="sl-SI" noProof="0" dirty="0"/>
          </a:p>
        </p:txBody>
      </p:sp>
      <p:sp>
        <p:nvSpPr>
          <p:cNvPr id="6" name="Označba mesta za datum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A8C7EECF-AF81-4987-B861-043FF1DE2FC2}" type="datetime1">
              <a:rPr lang="sl-SI" noProof="0" smtClean="0"/>
              <a:t>22. 05. 2020</a:t>
            </a:fld>
            <a:endParaRPr lang="sl-SI" noProof="0" dirty="0"/>
          </a:p>
        </p:txBody>
      </p:sp>
      <p:sp>
        <p:nvSpPr>
          <p:cNvPr id="7" name="Označba mesta za nogo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sl-SI" noProof="0" dirty="0"/>
          </a:p>
        </p:txBody>
      </p:sp>
      <p:sp>
        <p:nvSpPr>
          <p:cNvPr id="8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sl-SI" noProof="0" smtClean="0"/>
              <a:pPr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kotnik 8"/>
          <p:cNvSpPr/>
          <p:nvPr userDrawn="1"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l-SI" sz="1800" noProof="0" dirty="0"/>
          </a:p>
        </p:txBody>
      </p:sp>
      <p:sp>
        <p:nvSpPr>
          <p:cNvPr id="10" name="Pravokotnik 9"/>
          <p:cNvSpPr/>
          <p:nvPr userDrawn="1"/>
        </p:nvSpPr>
        <p:spPr bwMode="blackWhite">
          <a:xfrm>
            <a:off x="254950" y="262784"/>
            <a:ext cx="11682101" cy="207264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l-SI" sz="1800" noProof="0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21208" y="1536192"/>
            <a:ext cx="6876288" cy="640080"/>
          </a:xfrm>
        </p:spPr>
        <p:txBody>
          <a:bodyPr rtlCol="0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sl-SI" noProof="0" smtClean="0"/>
              <a:t>Uredite slog naslova matrice</a:t>
            </a:r>
            <a:endParaRPr lang="sl-SI" noProof="0" dirty="0"/>
          </a:p>
        </p:txBody>
      </p:sp>
      <p:sp>
        <p:nvSpPr>
          <p:cNvPr id="7" name="Označba mesta za vsebino 6"/>
          <p:cNvSpPr>
            <a:spLocks noGrp="1"/>
          </p:cNvSpPr>
          <p:nvPr>
            <p:ph sz="quarter" idx="13"/>
          </p:nvPr>
        </p:nvSpPr>
        <p:spPr>
          <a:xfrm>
            <a:off x="539496" y="2560320"/>
            <a:ext cx="94457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sl-SI" noProof="0" smtClean="0"/>
              <a:t>Uredite sloge besedila matrice</a:t>
            </a:r>
          </a:p>
          <a:p>
            <a:pPr marL="0" lvl="1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sl-SI" noProof="0" smtClean="0"/>
              <a:t>Druga raven</a:t>
            </a:r>
          </a:p>
          <a:p>
            <a:pPr marL="0" lvl="2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sl-SI" noProof="0" smtClean="0"/>
              <a:t>Tretja raven</a:t>
            </a:r>
          </a:p>
          <a:p>
            <a:pPr marL="0" lvl="3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sl-SI" noProof="0" smtClean="0"/>
              <a:t>Četrta raven</a:t>
            </a:r>
          </a:p>
          <a:p>
            <a:pPr marL="0" lvl="4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sl-SI" noProof="0" smtClean="0"/>
              <a:t>Peta raven</a:t>
            </a:r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sl-SI" sz="1800" noProof="0" dirty="0"/>
          </a:p>
        </p:txBody>
      </p:sp>
      <p:sp>
        <p:nvSpPr>
          <p:cNvPr id="2" name="Označba mesta za naslov 1"/>
          <p:cNvSpPr>
            <a:spLocks noGrp="1"/>
          </p:cNvSpPr>
          <p:nvPr>
            <p:ph type="title"/>
          </p:nvPr>
        </p:nvSpPr>
        <p:spPr>
          <a:xfrm>
            <a:off x="521208" y="448056"/>
            <a:ext cx="687628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pPr rtl="0"/>
            <a:r>
              <a:rPr lang="sl-SI" noProof="0" dirty="0"/>
              <a:t>Kliknite, da uredite slog naslova matrice.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539496" y="1435608"/>
            <a:ext cx="4416552" cy="3977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sl-SI" noProof="0" dirty="0"/>
              <a:t>Uredite sloge besedila matrice</a:t>
            </a:r>
          </a:p>
          <a:p>
            <a:pPr lvl="1" rtl="0"/>
            <a:r>
              <a:rPr lang="sl-SI" noProof="0" dirty="0"/>
              <a:t>Druga raven</a:t>
            </a:r>
          </a:p>
          <a:p>
            <a:pPr lvl="2" rtl="0"/>
            <a:r>
              <a:rPr lang="sl-SI" noProof="0" dirty="0"/>
              <a:t>Tretja raven</a:t>
            </a:r>
          </a:p>
          <a:p>
            <a:pPr lvl="3" rtl="0"/>
            <a:r>
              <a:rPr lang="sl-SI" noProof="0" dirty="0"/>
              <a:t>Četrta raven</a:t>
            </a:r>
          </a:p>
          <a:p>
            <a:pPr lvl="4" rtl="0"/>
            <a:r>
              <a:rPr lang="sl-SI" noProof="0" dirty="0"/>
              <a:t>Peta raven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7DCAEE49-5214-4B27-80B3-9CCA4946DFDA}" type="datetime1">
              <a:rPr lang="sl-SI" noProof="0" smtClean="0"/>
              <a:t>22. 05. 2020</a:t>
            </a:fld>
            <a:endParaRPr lang="sl-SI" noProof="0" dirty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sl-SI" noProof="0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375904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sl-SI" noProof="0" smtClean="0"/>
              <a:pPr/>
              <a:t>‹#›</a:t>
            </a:fld>
            <a:endParaRPr lang="sl-SI" noProof="0" dirty="0"/>
          </a:p>
        </p:txBody>
      </p:sp>
      <p:cxnSp>
        <p:nvCxnSpPr>
          <p:cNvPr id="8" name="Raven povezovalnik 7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Tx/>
        <a:buNone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514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1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s://www.youtube.com/watch?v=fyCERGHQrl8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838200" y="1164324"/>
            <a:ext cx="10515600" cy="2387600"/>
          </a:xfrm>
        </p:spPr>
        <p:txBody>
          <a:bodyPr rtlCol="0" anchor="ctr" anchorCtr="0">
            <a:normAutofit/>
          </a:bodyPr>
          <a:lstStyle/>
          <a:p>
            <a:pPr rtl="0"/>
            <a:r>
              <a:rPr lang="sl-SI" sz="4800" dirty="0" smtClean="0">
                <a:solidFill>
                  <a:schemeClr val="bg1"/>
                </a:solidFill>
              </a:rPr>
              <a:t>REPUBLIKA SLOVENIJA</a:t>
            </a:r>
            <a:endParaRPr lang="sl-SI" sz="4800" dirty="0">
              <a:solidFill>
                <a:schemeClr val="bg1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4294967295"/>
          </p:nvPr>
        </p:nvSpPr>
        <p:spPr>
          <a:xfrm>
            <a:off x="855620" y="2933105"/>
            <a:ext cx="9582736" cy="1137793"/>
          </a:xfrm>
        </p:spPr>
        <p:txBody>
          <a:bodyPr rtlCol="0">
            <a:normAutofit/>
          </a:bodyPr>
          <a:lstStyle/>
          <a:p>
            <a:pPr marL="0" indent="0" rtl="0">
              <a:buNone/>
            </a:pPr>
            <a:r>
              <a:rPr lang="sl-SI" sz="2400" dirty="0" smtClean="0">
                <a:solidFill>
                  <a:schemeClr val="bg1"/>
                </a:solidFill>
                <a:latin typeface="+mj-lt"/>
              </a:rPr>
              <a:t>Teden 10</a:t>
            </a:r>
          </a:p>
        </p:txBody>
      </p:sp>
      <p:pic>
        <p:nvPicPr>
          <p:cNvPr id="2052" name="Picture 4" descr="Vse najboljše Slovenija - Dan državnosti - artic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6827" y="3629572"/>
            <a:ext cx="4696019" cy="2641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slov 7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rtl="0"/>
            <a:r>
              <a:rPr lang="sl-SI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Naša država</a:t>
            </a:r>
            <a:endParaRPr lang="sl-SI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8" name="Označba mesta vsebine 17"/>
          <p:cNvSpPr txBox="1">
            <a:spLocks/>
          </p:cNvSpPr>
          <p:nvPr/>
        </p:nvSpPr>
        <p:spPr>
          <a:xfrm>
            <a:off x="541609" y="1524708"/>
            <a:ext cx="4513967" cy="38715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rtl="0">
              <a:spcAft>
                <a:spcPts val="600"/>
              </a:spcAft>
              <a:buNone/>
              <a:defRPr/>
            </a:pPr>
            <a:endParaRPr lang="sl-SI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521776019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074" name="Picture 2" descr="Miklavževo ljudstvo v Mali Švici-kam greš? - demokracija.si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0524" y="4545527"/>
            <a:ext cx="2488872" cy="1662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7616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slov 7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rtl="0"/>
            <a:r>
              <a:rPr lang="sl-SI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Naša država</a:t>
            </a:r>
            <a:endParaRPr lang="sl-SI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8" name="Označba mesta vsebine 17"/>
          <p:cNvSpPr txBox="1">
            <a:spLocks/>
          </p:cNvSpPr>
          <p:nvPr/>
        </p:nvSpPr>
        <p:spPr>
          <a:xfrm>
            <a:off x="541609" y="1524708"/>
            <a:ext cx="4513967" cy="38715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rtl="0">
              <a:spcAft>
                <a:spcPts val="600"/>
              </a:spcAft>
              <a:buNone/>
              <a:defRPr/>
            </a:pPr>
            <a:endParaRPr lang="sl-SI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4193844393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26" name="Picture 2" descr="Od oblikovanja Pisateljske ustave mineva 30 let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7145" y="4123719"/>
            <a:ext cx="3108982" cy="1876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6797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l-SI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Raziščimo…</a:t>
            </a:r>
            <a:endParaRPr lang="sl-SI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grpSp>
        <p:nvGrpSpPr>
          <p:cNvPr id="18" name="Skupina 17" descr="Krožec s številko 1, ki označuje 1. korak"/>
          <p:cNvGrpSpPr/>
          <p:nvPr/>
        </p:nvGrpSpPr>
        <p:grpSpPr bwMode="blackWhite">
          <a:xfrm>
            <a:off x="531552" y="1917997"/>
            <a:ext cx="558179" cy="409838"/>
            <a:chOff x="6953426" y="711274"/>
            <a:chExt cx="558179" cy="409838"/>
          </a:xfrm>
        </p:grpSpPr>
        <p:sp>
          <p:nvSpPr>
            <p:cNvPr id="19" name="Elipsa 18" descr="Krožec"/>
            <p:cNvSpPr/>
            <p:nvPr/>
          </p:nvSpPr>
          <p:spPr bwMode="blackWhite">
            <a:xfrm>
              <a:off x="7025069" y="711274"/>
              <a:ext cx="409838" cy="409838"/>
            </a:xfrm>
            <a:prstGeom prst="ellipse">
              <a:avLst/>
            </a:prstGeom>
            <a:solidFill>
              <a:srgbClr val="D247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sl-SI" dirty="0"/>
            </a:p>
          </p:txBody>
        </p:sp>
        <p:sp>
          <p:nvSpPr>
            <p:cNvPr id="20" name="PoljeZBesedilom 19" descr="Številka 1"/>
            <p:cNvSpPr txBox="1">
              <a:spLocks noChangeAspect="1"/>
            </p:cNvSpPr>
            <p:nvPr/>
          </p:nvSpPr>
          <p:spPr bwMode="blackWhite">
            <a:xfrm>
              <a:off x="6953426" y="727564"/>
              <a:ext cx="55817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0"/>
              <a:r>
                <a:rPr lang="sl-SI" dirty="0">
                  <a:solidFill>
                    <a:schemeClr val="bg1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1</a:t>
              </a:r>
            </a:p>
          </p:txBody>
        </p:sp>
      </p:grpSp>
      <p:sp>
        <p:nvSpPr>
          <p:cNvPr id="21" name="Označba mesta vsebine 17"/>
          <p:cNvSpPr txBox="1">
            <a:spLocks/>
          </p:cNvSpPr>
          <p:nvPr/>
        </p:nvSpPr>
        <p:spPr>
          <a:xfrm>
            <a:off x="1056513" y="1958189"/>
            <a:ext cx="4585731" cy="5965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rtl="0">
              <a:spcAft>
                <a:spcPts val="600"/>
              </a:spcAft>
              <a:buNone/>
              <a:defRPr/>
            </a:pPr>
            <a:r>
              <a:rPr lang="sl-SI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KDO JE PREDSEDNIK REPUBLIKE SLOVENIJE?</a:t>
            </a:r>
            <a:endParaRPr lang="sl-SI" dirty="0">
              <a:solidFill>
                <a:prstClr val="black">
                  <a:lumMod val="75000"/>
                  <a:lumOff val="25000"/>
                </a:prstClr>
              </a:solidFill>
              <a:cs typeface="Segoe UI"/>
            </a:endParaRPr>
          </a:p>
        </p:txBody>
      </p:sp>
      <p:grpSp>
        <p:nvGrpSpPr>
          <p:cNvPr id="33" name="Skupina 32" descr="Krožec s številko 2, ki označuje 2. korak"/>
          <p:cNvGrpSpPr/>
          <p:nvPr/>
        </p:nvGrpSpPr>
        <p:grpSpPr bwMode="blackWhite">
          <a:xfrm>
            <a:off x="531552" y="2804257"/>
            <a:ext cx="558179" cy="409838"/>
            <a:chOff x="6953426" y="711274"/>
            <a:chExt cx="558179" cy="409838"/>
          </a:xfrm>
        </p:grpSpPr>
        <p:sp>
          <p:nvSpPr>
            <p:cNvPr id="34" name="Elipsa 33" descr="Krožec"/>
            <p:cNvSpPr/>
            <p:nvPr/>
          </p:nvSpPr>
          <p:spPr bwMode="blackWhite">
            <a:xfrm>
              <a:off x="7025069" y="711274"/>
              <a:ext cx="409838" cy="409838"/>
            </a:xfrm>
            <a:prstGeom prst="ellipse">
              <a:avLst/>
            </a:prstGeom>
            <a:solidFill>
              <a:srgbClr val="D247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sl-SI" dirty="0"/>
            </a:p>
          </p:txBody>
        </p:sp>
        <p:sp>
          <p:nvSpPr>
            <p:cNvPr id="35" name="PoljeZBesedilom 34" descr="Številka 2"/>
            <p:cNvSpPr txBox="1">
              <a:spLocks noChangeAspect="1"/>
            </p:cNvSpPr>
            <p:nvPr/>
          </p:nvSpPr>
          <p:spPr bwMode="blackWhite">
            <a:xfrm>
              <a:off x="6953426" y="727564"/>
              <a:ext cx="55817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0"/>
              <a:r>
                <a:rPr lang="sl-SI" dirty="0">
                  <a:solidFill>
                    <a:schemeClr val="bg1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2</a:t>
              </a:r>
            </a:p>
          </p:txBody>
        </p:sp>
      </p:grpSp>
      <p:sp>
        <p:nvSpPr>
          <p:cNvPr id="36" name="Označba mesta vsebine 17"/>
          <p:cNvSpPr txBox="1">
            <a:spLocks/>
          </p:cNvSpPr>
          <p:nvPr/>
        </p:nvSpPr>
        <p:spPr>
          <a:xfrm>
            <a:off x="1056513" y="2844450"/>
            <a:ext cx="4504252" cy="1065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Aft>
                <a:spcPts val="2000"/>
              </a:spcAft>
              <a:buNone/>
              <a:defRPr/>
            </a:pPr>
            <a:r>
              <a:rPr lang="sl-SI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KDO GA IZVOLI?</a:t>
            </a:r>
            <a:endParaRPr lang="sl-SI" dirty="0">
              <a:solidFill>
                <a:prstClr val="black">
                  <a:lumMod val="75000"/>
                  <a:lumOff val="25000"/>
                </a:prst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29" name="Slika 28" descr="Zavihek »Vstavi« z možnostjo vstavljanja slike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907526" y="1455791"/>
            <a:ext cx="2740429" cy="1592728"/>
          </a:xfrm>
          <a:prstGeom prst="rect">
            <a:avLst/>
          </a:prstGeom>
        </p:spPr>
      </p:pic>
      <p:grpSp>
        <p:nvGrpSpPr>
          <p:cNvPr id="22" name="Skupina 21" descr="Krožec s številko 3, ki označuje 3. korak"/>
          <p:cNvGrpSpPr/>
          <p:nvPr/>
        </p:nvGrpSpPr>
        <p:grpSpPr bwMode="blackWhite">
          <a:xfrm>
            <a:off x="531552" y="4208299"/>
            <a:ext cx="558179" cy="409838"/>
            <a:chOff x="6953426" y="711274"/>
            <a:chExt cx="558179" cy="409838"/>
          </a:xfrm>
        </p:grpSpPr>
        <p:sp>
          <p:nvSpPr>
            <p:cNvPr id="24" name="Elipsa 23" descr="Krožec"/>
            <p:cNvSpPr/>
            <p:nvPr/>
          </p:nvSpPr>
          <p:spPr bwMode="blackWhite">
            <a:xfrm>
              <a:off x="7025069" y="711274"/>
              <a:ext cx="409838" cy="409838"/>
            </a:xfrm>
            <a:prstGeom prst="ellipse">
              <a:avLst/>
            </a:prstGeom>
            <a:solidFill>
              <a:srgbClr val="D247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sl-SI" dirty="0"/>
            </a:p>
          </p:txBody>
        </p:sp>
        <p:sp>
          <p:nvSpPr>
            <p:cNvPr id="30" name="Polje z besedilom 29" descr="Številka 3"/>
            <p:cNvSpPr txBox="1">
              <a:spLocks noChangeAspect="1"/>
            </p:cNvSpPr>
            <p:nvPr/>
          </p:nvSpPr>
          <p:spPr bwMode="blackWhite">
            <a:xfrm>
              <a:off x="6953426" y="727564"/>
              <a:ext cx="55817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0"/>
              <a:r>
                <a:rPr lang="sl-SI" dirty="0">
                  <a:solidFill>
                    <a:schemeClr val="bg1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3</a:t>
              </a:r>
            </a:p>
          </p:txBody>
        </p:sp>
      </p:grpSp>
      <p:sp>
        <p:nvSpPr>
          <p:cNvPr id="32" name="Označba mesta vsebine 17"/>
          <p:cNvSpPr txBox="1">
            <a:spLocks/>
          </p:cNvSpPr>
          <p:nvPr/>
        </p:nvSpPr>
        <p:spPr>
          <a:xfrm>
            <a:off x="1056513" y="4236460"/>
            <a:ext cx="4504252" cy="761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rtl="0">
              <a:spcAft>
                <a:spcPts val="600"/>
              </a:spcAft>
              <a:buNone/>
              <a:defRPr/>
            </a:pPr>
            <a:r>
              <a:rPr lang="sl-SI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KDO JE PREDSEDNIK VLADE?</a:t>
            </a:r>
            <a:endParaRPr lang="sl-SI" dirty="0">
              <a:solidFill>
                <a:prstClr val="black">
                  <a:lumMod val="75000"/>
                  <a:lumOff val="25000"/>
                </a:prstClr>
              </a:solidFill>
              <a:cs typeface="Segoe UI"/>
            </a:endParaRPr>
          </a:p>
        </p:txBody>
      </p:sp>
      <p:grpSp>
        <p:nvGrpSpPr>
          <p:cNvPr id="37" name="Skupina 36" descr="Krožec s številko 4, ki označuje 4. korak"/>
          <p:cNvGrpSpPr/>
          <p:nvPr/>
        </p:nvGrpSpPr>
        <p:grpSpPr bwMode="blackWhite">
          <a:xfrm>
            <a:off x="531552" y="5137379"/>
            <a:ext cx="558179" cy="409838"/>
            <a:chOff x="6953426" y="711274"/>
            <a:chExt cx="558179" cy="409838"/>
          </a:xfrm>
        </p:grpSpPr>
        <p:sp>
          <p:nvSpPr>
            <p:cNvPr id="38" name="Elipsa 37" descr="Krožec"/>
            <p:cNvSpPr/>
            <p:nvPr/>
          </p:nvSpPr>
          <p:spPr bwMode="blackWhite">
            <a:xfrm>
              <a:off x="7025069" y="711274"/>
              <a:ext cx="409838" cy="409838"/>
            </a:xfrm>
            <a:prstGeom prst="ellipse">
              <a:avLst/>
            </a:prstGeom>
            <a:solidFill>
              <a:srgbClr val="D247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sl-SI" dirty="0"/>
            </a:p>
          </p:txBody>
        </p:sp>
        <p:sp>
          <p:nvSpPr>
            <p:cNvPr id="39" name="Polje z besedilom 38" descr="Številka 4"/>
            <p:cNvSpPr txBox="1">
              <a:spLocks noChangeAspect="1"/>
            </p:cNvSpPr>
            <p:nvPr/>
          </p:nvSpPr>
          <p:spPr bwMode="blackWhite">
            <a:xfrm>
              <a:off x="6953426" y="727564"/>
              <a:ext cx="55817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0"/>
              <a:r>
                <a:rPr lang="sl-SI" dirty="0">
                  <a:solidFill>
                    <a:schemeClr val="bg1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4</a:t>
              </a:r>
            </a:p>
          </p:txBody>
        </p:sp>
      </p:grpSp>
      <p:pic>
        <p:nvPicPr>
          <p:cNvPr id="4098" name="Picture 2" descr="Predsednik Republike Slovenije | Predsedniška palač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8210" y="768961"/>
            <a:ext cx="4876800" cy="3238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Označba mesta vsebine 17"/>
          <p:cNvSpPr txBox="1">
            <a:spLocks/>
          </p:cNvSpPr>
          <p:nvPr/>
        </p:nvSpPr>
        <p:spPr>
          <a:xfrm>
            <a:off x="1137992" y="5137379"/>
            <a:ext cx="4504252" cy="761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rtl="0">
              <a:spcAft>
                <a:spcPts val="600"/>
              </a:spcAft>
              <a:buNone/>
              <a:defRPr/>
            </a:pPr>
            <a:r>
              <a:rPr lang="sl-SI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KAJ PREDSTAVLJATA FOTOGRAFIJI DESNO?</a:t>
            </a:r>
            <a:endParaRPr lang="sl-SI" dirty="0">
              <a:solidFill>
                <a:prstClr val="black">
                  <a:lumMod val="75000"/>
                  <a:lumOff val="25000"/>
                </a:prstClr>
              </a:solidFill>
              <a:cs typeface="Segoe UI"/>
            </a:endParaRPr>
          </a:p>
        </p:txBody>
      </p:sp>
      <p:pic>
        <p:nvPicPr>
          <p:cNvPr id="4104" name="Picture 8" descr="Portal DZ - Dogodek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7961" y="3918572"/>
            <a:ext cx="4199994" cy="2407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7001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l-SI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DRŽAVNI SIMBOLI</a:t>
            </a:r>
            <a:endParaRPr lang="sl-SI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" name="Označba mesta za vsebino 4"/>
          <p:cNvSpPr>
            <a:spLocks noGrp="1"/>
          </p:cNvSpPr>
          <p:nvPr>
            <p:ph sz="half" idx="4294967295"/>
          </p:nvPr>
        </p:nvSpPr>
        <p:spPr>
          <a:xfrm>
            <a:off x="541610" y="3069020"/>
            <a:ext cx="4557164" cy="315287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rtl="0">
              <a:lnSpc>
                <a:spcPts val="1800"/>
              </a:lnSpc>
              <a:spcBef>
                <a:spcPts val="1000"/>
              </a:spcBef>
              <a:spcAft>
                <a:spcPts val="600"/>
              </a:spcAft>
              <a:buNone/>
            </a:pPr>
            <a:r>
              <a:rPr lang="sl-SI" sz="3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HIMNA</a:t>
            </a:r>
          </a:p>
          <a:p>
            <a:pPr marL="0" indent="0" rtl="0">
              <a:lnSpc>
                <a:spcPts val="1800"/>
              </a:lnSpc>
              <a:spcBef>
                <a:spcPts val="1000"/>
              </a:spcBef>
              <a:spcAft>
                <a:spcPts val="600"/>
              </a:spcAft>
              <a:buNone/>
            </a:pPr>
            <a:endParaRPr lang="sl-SI" sz="3200" dirty="0">
              <a:solidFill>
                <a:prstClr val="black">
                  <a:lumMod val="75000"/>
                  <a:lumOff val="25000"/>
                </a:prst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rtl="0">
              <a:lnSpc>
                <a:spcPts val="1800"/>
              </a:lnSpc>
              <a:spcBef>
                <a:spcPts val="1000"/>
              </a:spcBef>
              <a:spcAft>
                <a:spcPts val="600"/>
              </a:spcAft>
              <a:buNone/>
            </a:pPr>
            <a:endParaRPr lang="sl-SI" sz="3200" dirty="0" smtClean="0">
              <a:solidFill>
                <a:prstClr val="black">
                  <a:lumMod val="75000"/>
                  <a:lumOff val="25000"/>
                </a:prst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rtl="0">
              <a:lnSpc>
                <a:spcPts val="1800"/>
              </a:lnSpc>
              <a:spcBef>
                <a:spcPts val="1000"/>
              </a:spcBef>
              <a:spcAft>
                <a:spcPts val="600"/>
              </a:spcAft>
              <a:buNone/>
            </a:pPr>
            <a:r>
              <a:rPr lang="sl-SI" sz="3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ZASTAVA</a:t>
            </a:r>
          </a:p>
          <a:p>
            <a:pPr marL="0" indent="0" rtl="0">
              <a:lnSpc>
                <a:spcPts val="1800"/>
              </a:lnSpc>
              <a:spcBef>
                <a:spcPts val="1000"/>
              </a:spcBef>
              <a:spcAft>
                <a:spcPts val="600"/>
              </a:spcAft>
              <a:buNone/>
            </a:pPr>
            <a:endParaRPr lang="sl-SI" sz="3200" dirty="0">
              <a:solidFill>
                <a:prstClr val="black">
                  <a:lumMod val="75000"/>
                  <a:lumOff val="25000"/>
                </a:prst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rtl="0">
              <a:lnSpc>
                <a:spcPts val="1800"/>
              </a:lnSpc>
              <a:spcBef>
                <a:spcPts val="1000"/>
              </a:spcBef>
              <a:spcAft>
                <a:spcPts val="600"/>
              </a:spcAft>
              <a:buNone/>
            </a:pPr>
            <a:endParaRPr lang="sl-SI" sz="3200" dirty="0" smtClean="0">
              <a:solidFill>
                <a:prstClr val="black">
                  <a:lumMod val="75000"/>
                  <a:lumOff val="25000"/>
                </a:prst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rtl="0">
              <a:lnSpc>
                <a:spcPts val="1800"/>
              </a:lnSpc>
              <a:spcBef>
                <a:spcPts val="1000"/>
              </a:spcBef>
              <a:spcAft>
                <a:spcPts val="600"/>
              </a:spcAft>
              <a:buNone/>
            </a:pPr>
            <a:r>
              <a:rPr lang="sl-SI" sz="3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GRB</a:t>
            </a:r>
            <a:endParaRPr lang="sl-SI" sz="3200" dirty="0">
              <a:solidFill>
                <a:prstClr val="black">
                  <a:lumMod val="75000"/>
                  <a:lumOff val="25000"/>
                </a:prst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 rtl="0">
              <a:lnSpc>
                <a:spcPts val="1800"/>
              </a:lnSpc>
              <a:spcBef>
                <a:spcPts val="1000"/>
              </a:spcBef>
              <a:spcAft>
                <a:spcPts val="600"/>
              </a:spcAft>
              <a:buNone/>
            </a:pPr>
            <a:endParaRPr lang="sl-SI" sz="3200" dirty="0">
              <a:solidFill>
                <a:prstClr val="black">
                  <a:lumMod val="75000"/>
                  <a:lumOff val="25000"/>
                </a:prst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5122" name="Picture 2" descr="VSO Triglav : Državni simboli so slovenski simboli"/>
          <p:cNvPicPr>
            <a:picLocks noGrp="1" noChangeAspect="1" noChangeArrowheads="1"/>
          </p:cNvPicPr>
          <p:nvPr>
            <p:ph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986" y="1215916"/>
            <a:ext cx="2623588" cy="263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Državni simboli | GOV.S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4579" y="2246601"/>
            <a:ext cx="4460874" cy="2230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8036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DRŽAVNI PRAZNIKI	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sz="quarter" idx="10"/>
          </p:nvPr>
        </p:nvSpPr>
        <p:spPr>
          <a:xfrm>
            <a:off x="539496" y="1435608"/>
            <a:ext cx="9760642" cy="4681413"/>
          </a:xfrm>
        </p:spPr>
        <p:txBody>
          <a:bodyPr>
            <a:normAutofit lnSpcReduction="10000"/>
          </a:bodyPr>
          <a:lstStyle/>
          <a:p>
            <a:r>
              <a:rPr lang="sl-SI" sz="1800" dirty="0" smtClean="0"/>
              <a:t>Spominjajo na pretekle pomembne dogodke ali osebe, povezane s preteklostjo našega naroda.</a:t>
            </a:r>
          </a:p>
          <a:p>
            <a:endParaRPr lang="sl-SI" sz="1800" dirty="0" smtClean="0"/>
          </a:p>
          <a:p>
            <a:r>
              <a:rPr lang="sl-SI" sz="1800" b="1" dirty="0" smtClean="0">
                <a:solidFill>
                  <a:srgbClr val="C00000"/>
                </a:solidFill>
              </a:rPr>
              <a:t>KATERI PRAZNIK TI JE NAJLJUBŠI?</a:t>
            </a:r>
          </a:p>
          <a:p>
            <a:r>
              <a:rPr lang="sl-SI" sz="1800" b="1" dirty="0" smtClean="0">
                <a:solidFill>
                  <a:srgbClr val="C00000"/>
                </a:solidFill>
              </a:rPr>
              <a:t>KATERI PRAZNIK JE NAJMLAJŠI OD VSEH?</a:t>
            </a:r>
          </a:p>
          <a:p>
            <a:endParaRPr lang="sl-SI" sz="1800" dirty="0"/>
          </a:p>
          <a:p>
            <a:r>
              <a:rPr lang="sl-SI" sz="1800" dirty="0"/>
              <a:t>Slovenski državni </a:t>
            </a:r>
            <a:r>
              <a:rPr lang="sl-SI" sz="1800" dirty="0" smtClean="0"/>
              <a:t>prazniki</a:t>
            </a:r>
          </a:p>
          <a:p>
            <a:r>
              <a:rPr lang="sl-SI" sz="1800" u="sng" dirty="0" smtClean="0">
                <a:hlinkClick r:id="rId2"/>
              </a:rPr>
              <a:t>https</a:t>
            </a:r>
            <a:r>
              <a:rPr lang="sl-SI" sz="1800" u="sng" dirty="0">
                <a:hlinkClick r:id="rId2"/>
              </a:rPr>
              <a:t>://www.youtube.com/watch?v=fyCERGHQrl8</a:t>
            </a:r>
            <a:endParaRPr lang="sl-SI" sz="1800" dirty="0"/>
          </a:p>
          <a:p>
            <a:endParaRPr lang="sl-SI" dirty="0"/>
          </a:p>
        </p:txBody>
      </p:sp>
      <p:pic>
        <p:nvPicPr>
          <p:cNvPr id="6148" name="Picture 4" descr="US: Kljub krščanskemu izvoru slovenski verski prazniki ne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8429" y="3965069"/>
            <a:ext cx="3822763" cy="2151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0817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ZDAJ SI TI NA VRSTI</a:t>
            </a:r>
            <a:endParaRPr lang="sl-SI" dirty="0"/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1114428999"/>
              </p:ext>
            </p:extLst>
          </p:nvPr>
        </p:nvGraphicFramePr>
        <p:xfrm>
          <a:off x="521207" y="1393058"/>
          <a:ext cx="9991616" cy="42615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3014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obrodošlic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6715157_TF10001108.potx" id="{1D88BA61-C4A0-4FA4-A11D-3799DF1A4490}" vid="{A6BB9912-743C-467C-9A90-BBBA1307F40E}"/>
    </a:ext>
  </a:extLst>
</a:theme>
</file>

<file path=ppt/theme/theme2.xml><?xml version="1.0" encoding="utf-8"?>
<a:theme xmlns:a="http://schemas.openxmlformats.org/drawingml/2006/main" name="Officeova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ova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8a52e8c320b9a064ae3583ae3861c9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8020cb39231a0945110f9cd888b521a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50072C5-DDE0-4258-BA7A-4D4B80DFA632}">
  <ds:schemaRefs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16c05727-aa75-4e4a-9b5f-8a80a1165891"/>
    <ds:schemaRef ds:uri="71af3243-3dd4-4a8d-8c0d-dd76da1f02a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D7FC771-7DFE-49DA-B577-71181BFBCB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EE8C63A-4744-4DE4-BB49-0FF0B5375C6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Dobrodošli v PowerPointu 2016</Template>
  <TotalTime>0</TotalTime>
  <Words>141</Words>
  <Application>Microsoft Office PowerPoint</Application>
  <PresentationFormat>Širokozaslonsko</PresentationFormat>
  <Paragraphs>51</Paragraphs>
  <Slides>7</Slides>
  <Notes>5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3" baseType="lpstr">
      <vt:lpstr>Arial</vt:lpstr>
      <vt:lpstr>Calibri</vt:lpstr>
      <vt:lpstr>Segoe UI</vt:lpstr>
      <vt:lpstr>Segoe UI Light</vt:lpstr>
      <vt:lpstr>Segoe UI Semibold</vt:lpstr>
      <vt:lpstr>Dobrodošlica</vt:lpstr>
      <vt:lpstr>REPUBLIKA SLOVENIJA</vt:lpstr>
      <vt:lpstr>Naša država</vt:lpstr>
      <vt:lpstr>Naša država</vt:lpstr>
      <vt:lpstr>Raziščimo…</vt:lpstr>
      <vt:lpstr>DRŽAVNI SIMBOLI</vt:lpstr>
      <vt:lpstr>DRŽAVNI PRAZNIKI </vt:lpstr>
      <vt:lpstr>ZDAJ SI TI NA VRSTI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2020-05-22T19:37:54Z</dcterms:created>
  <dcterms:modified xsi:type="dcterms:W3CDTF">2020-05-22T20:32:11Z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