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5" r:id="rId7"/>
    <p:sldId id="266" r:id="rId8"/>
    <p:sldId id="267" r:id="rId9"/>
    <p:sldId id="262" r:id="rId10"/>
    <p:sldId id="272" r:id="rId11"/>
    <p:sldId id="263" r:id="rId12"/>
    <p:sldId id="268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49420B-0E90-6335-2DB7-69C4DA042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571F324-A2D6-CF65-60DC-37998234B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92292E3-CBFC-AF67-0AE4-6EFEB21E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22C4-3D1A-44A8-BF47-836F2D1B8CBB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8AEBE17-A50F-93D6-000F-CDA9BDBF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C3D4E9B-50E4-FAAD-1DD1-BEAFD1FF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AAC-6D16-4FBD-A6D6-9154BBB2FB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97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686D5C-269D-DD45-70C1-422A5E34B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FBE6F47-B354-9ED4-EFB7-970AFE236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7F473FA-4BF6-E0D4-71C3-A7E27188A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22C4-3D1A-44A8-BF47-836F2D1B8CBB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B0F9201-D608-66BE-7EA2-AF67334B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57015A8-3E78-8F1B-453B-4FF571B2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AAC-6D16-4FBD-A6D6-9154BBB2FB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535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3FC16049-ED36-EFCE-1BC2-89CFBE912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7CC91F9-6A9E-E3E6-11F6-BF7A5A660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16F4D16-9205-DA0E-1463-5521AE98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22C4-3D1A-44A8-BF47-836F2D1B8CBB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257ADFF-C8FC-22D9-D15F-6DA5558D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45FD455-757F-1D0F-AFA3-E67CCF3AC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AAC-6D16-4FBD-A6D6-9154BBB2FB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060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CD5048-6D4E-7B49-3BAD-1D555FE39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C811E46-5D89-FA59-6E24-32C4EDDE2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3DED71E-961F-1510-6D13-159EE6538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22C4-3D1A-44A8-BF47-836F2D1B8CBB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E09EC96-54EE-0CF2-9D6D-419BC5740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ECAC248-08BC-EAAA-7000-D84F6B5C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AAC-6D16-4FBD-A6D6-9154BBB2FB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539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A122C6-6F9B-1C33-A70E-146DA37D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5AFCF1C-8614-E12E-D0F6-CC06BC2B4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1A03D31-7709-1A46-5A33-87925CA17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22C4-3D1A-44A8-BF47-836F2D1B8CBB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5602D6D-A1EF-3ADC-BBCC-045DFCEE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AAA312F-35E4-946E-ACFA-9D78DA0A2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AAC-6D16-4FBD-A6D6-9154BBB2FB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2826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C1ABE1-6114-2BDC-165E-E83CADB20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24C29F0-9B5D-EC88-0635-BC3089FFE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F6C9283-7EB6-5A17-2740-C4F2EAE8F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9B110F9-B7D2-86AB-B372-1163B2DD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22C4-3D1A-44A8-BF47-836F2D1B8CBB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A6C1ADC-2006-6F44-5DEF-F3B3525E2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33583D5-3EBB-541B-AB12-853888DB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AAC-6D16-4FBD-A6D6-9154BBB2FB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422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F747B0-EE20-8B8D-EC97-E253BE74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FF3F998-47F1-396A-E3A9-4178540CF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CE91C6D-B299-47EB-B546-0C1EFCD98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D3848CD-545C-AEEC-E392-AD76F3BEA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B844782-45DE-BF9E-A0F3-11085A25D9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99AC0F2-F685-9142-0623-74B8BEC1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22C4-3D1A-44A8-BF47-836F2D1B8CBB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058F1700-1DCB-1446-7039-BB42DC24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5A2E869-48AE-4E9D-15F3-1A10DF26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AAC-6D16-4FBD-A6D6-9154BBB2FB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7441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16E491-FFB5-EBBD-B03A-B46CEF47C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C8E72B0A-198A-63AE-BC5A-A4AF75B3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22C4-3D1A-44A8-BF47-836F2D1B8CBB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1705984-CCBB-1512-9FC6-771E5F34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E47668D-2CE0-3C65-1664-7BED8817F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AAC-6D16-4FBD-A6D6-9154BBB2FB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164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D207153C-B284-CBD3-D5B3-750FDAE00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22C4-3D1A-44A8-BF47-836F2D1B8CBB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E05FE2C2-DE59-5815-6D9A-56F81CFE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A999475-0534-FC97-9B55-28DB7FDFC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AAC-6D16-4FBD-A6D6-9154BBB2FB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242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B9BEAF-F3DB-245E-76EB-155D4AF2B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45F93B1-B596-8254-9187-A8714CF2C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1B1B73A-0430-0E58-CC84-0F9611346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0233541-9E2F-BC64-22AD-5CFD07F1A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22C4-3D1A-44A8-BF47-836F2D1B8CBB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BABD2C3-7E5B-5BCA-B604-03B3E153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4B398AD-875A-4E9A-FEEA-FCAE52CA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AAC-6D16-4FBD-A6D6-9154BBB2FB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6726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F19A28-FF1B-1D46-85C9-2C3785E89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2E04F57E-DB07-5D20-97A2-FB2AF3761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EC868CB-29BC-F96A-3BE4-ECB12393E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A0671DF-E739-8331-071E-26D6C07D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22C4-3D1A-44A8-BF47-836F2D1B8CBB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65A1F0F-CAD6-276B-5586-C3846674A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F1EC6E6-BEFB-1746-2304-580417451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AAC-6D16-4FBD-A6D6-9154BBB2FB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836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A109A94F-2AC6-D34A-8A6F-B4A72C3E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92D614B-5FDF-0808-8E3B-CBE29613E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0185D20-2932-EEE7-3F24-C1263414C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1022C4-3D1A-44A8-BF47-836F2D1B8CBB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E7BE7C1-8FA8-AEED-355B-10CBB3CF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94CD86F-C5F7-C028-23DC-7518F7C48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C74AAC-6D16-4FBD-A6D6-9154BBB2FB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935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9A79B1-0F83-BBBF-1D3D-58E2D07AE7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Živalski </a:t>
            </a:r>
            <a:r>
              <a:rPr lang="en-US" noProof="0" dirty="0" err="1"/>
              <a:t>sistem</a:t>
            </a:r>
            <a:br>
              <a:rPr lang="en-US" noProof="0" dirty="0"/>
            </a:br>
            <a:r>
              <a:rPr lang="en-US" noProof="0" dirty="0" err="1"/>
              <a:t>miselni</a:t>
            </a:r>
            <a:r>
              <a:rPr lang="en-US" noProof="0" dirty="0"/>
              <a:t> </a:t>
            </a:r>
            <a:r>
              <a:rPr lang="en-US" noProof="0" dirty="0" err="1"/>
              <a:t>vzorci</a:t>
            </a:r>
            <a:endParaRPr lang="en-US" noProof="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7C14C5C-F0F2-EC00-58DD-E1FED7DD1A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8977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8C265BF-768D-ABB8-81D5-807670B78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420" y="81695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b="1" dirty="0"/>
              <a:t>IGLOKOŽCI (MALOČLENARJI)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Naštej osnovne značilnosti iglokožcev (3 stvari).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Sistematsko razvrsti iglokožce.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Naštej osnovne značilnosti pri </a:t>
            </a:r>
            <a:r>
              <a:rPr lang="sl-SI" dirty="0" err="1"/>
              <a:t>razmn</a:t>
            </a:r>
            <a:r>
              <a:rPr lang="sl-SI" dirty="0"/>
              <a:t>. iglokožcev.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Naštej 3 značilnosti morskih zvezd.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Naštej posebno značilnost morskih lilij.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Opiši zgradbo morskih ježkov.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Kateri iglokožci so najhitrejši in plenijo v temi?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Kateri iglokožci nimajo igel in imajo veliko sposobnost obnavljanja ali regeneracije?</a:t>
            </a:r>
            <a:endParaRPr lang="en-US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8031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40762B-A462-7049-DBEC-46271BDB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FD9655D-334F-9317-BB6C-625782A66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AB5E76D-D6D3-97F5-0948-232C30CBA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98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289805B-2905-1D46-79E0-96B7FC53F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68" y="575035"/>
            <a:ext cx="5865243" cy="56019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b="1" noProof="0" dirty="0"/>
              <a:t>STRUNARJI </a:t>
            </a:r>
            <a:endParaRPr lang="sl-SI" sz="2000" b="1" dirty="0"/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Kaj je glavna značilnost strunarjev?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Kaj je hrbtna struna ?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Kje v telesu poteka živčna cev?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Ali imajo vsi strunarji hrbtenico?</a:t>
            </a:r>
            <a:endParaRPr lang="en-US" dirty="0"/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/>
              <a:t>VRETENČARJI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Glavne značilnosti vretenčarjev.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Skupine vretenčarjev.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Pomen hrbtenice in živčnega sistema.</a:t>
            </a:r>
            <a:endParaRPr lang="en-US" dirty="0"/>
          </a:p>
          <a:p>
            <a:pPr marL="0" indent="0">
              <a:buNone/>
            </a:pPr>
            <a:r>
              <a:rPr lang="sl-SI" b="1" dirty="0"/>
              <a:t> </a:t>
            </a:r>
          </a:p>
          <a:p>
            <a:endParaRPr lang="en-US" dirty="0"/>
          </a:p>
          <a:p>
            <a:endParaRPr lang="en-US" sz="2000" noProof="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70FD72F-2610-5BBF-5B0D-EFCBD93020E5}"/>
              </a:ext>
            </a:extLst>
          </p:cNvPr>
          <p:cNvSpPr txBox="1"/>
          <p:nvPr/>
        </p:nvSpPr>
        <p:spPr>
          <a:xfrm>
            <a:off x="5959511" y="493535"/>
            <a:ext cx="6103856" cy="2687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1" dirty="0"/>
              <a:t>RIBE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Opiši značilnosti rib(življenjski prostor, koža, dihanje, gibanje).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Zgradba telesa (kostnice in hrustančnice)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Razmnoževanje (drstenje, zunanja oploditev).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Delitev (hrustančnice, kostnice) + primeri.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Razloži: drstenje, vzdušni mehur, črta pobočnica, hidrodinamična oblika telesa. </a:t>
            </a: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F8157F3-B4CC-8CB8-279B-ECB1E413AB3D}"/>
              </a:ext>
            </a:extLst>
          </p:cNvPr>
          <p:cNvSpPr txBox="1"/>
          <p:nvPr/>
        </p:nvSpPr>
        <p:spPr>
          <a:xfrm>
            <a:off x="5616018" y="3509078"/>
            <a:ext cx="6103856" cy="2339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None/>
            </a:pPr>
            <a:r>
              <a:rPr lang="sl-SI" sz="18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DVOŽIVKE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Zakaj se imenujejo dvoživke? Kje vse živijo?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Kako dihajo in kakšna je njihova koža?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Prehrana in prilagoditve.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Katere dvoživke poznamo? Poimenuj jih 5.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Razloži: žmurka, mrest, levitev, varovalna barva, svarilna barva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72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886F26F-FAC3-D66F-4E30-9B08BC8865C6}"/>
              </a:ext>
            </a:extLst>
          </p:cNvPr>
          <p:cNvSpPr txBox="1"/>
          <p:nvPr/>
        </p:nvSpPr>
        <p:spPr>
          <a:xfrm>
            <a:off x="106052" y="98692"/>
            <a:ext cx="6094428" cy="263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None/>
            </a:pPr>
            <a:r>
              <a:rPr lang="sl-SI" sz="16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PLAZILCI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Opiši značilnosti plazilcev (koža, dihanje, temperatura).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Katere skupine plazilcev poznamo?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Kako se </a:t>
            </a:r>
            <a:r>
              <a:rPr lang="sl-SI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razmnožujojo</a:t>
            </a: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Skupine plazilcev + primeri.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Posebnosti (levitev, strupene kače v Sloveniji).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Naštej strupene kače v Sloveniji in kače, ki niso strupene.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Razloži: slepec, jajcerodnost, živorodnost.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značba mesta vsebine 2">
            <a:extLst>
              <a:ext uri="{FF2B5EF4-FFF2-40B4-BE49-F238E27FC236}">
                <a16:creationId xmlns:a16="http://schemas.microsoft.com/office/drawing/2014/main" id="{24A8BEA1-9589-C6CC-B9F8-AC57F53F4479}"/>
              </a:ext>
            </a:extLst>
          </p:cNvPr>
          <p:cNvSpPr>
            <a:spLocks noGrp="1"/>
          </p:cNvSpPr>
          <p:nvPr/>
        </p:nvSpPr>
        <p:spPr>
          <a:xfrm>
            <a:off x="351690" y="3388936"/>
            <a:ext cx="5360954" cy="337037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None/>
            </a:pPr>
            <a:r>
              <a:rPr lang="sl-SI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PTICE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sl-SI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Značilnosti ptic (telo, dihanje, temperatura).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sl-SI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Telesna zgradba in prilagoditve (krila, perje, kljun).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sl-SI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Razloži razmnoževanje in  opiši sestavo jajca.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sl-SI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Delitev glede na prehrano + primeri.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sl-SI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</a:t>
            </a:r>
            <a:r>
              <a:rPr lang="sl-SI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Kakšno telesno temperaturo imajo ptice?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sl-SI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Naštej 5 vrst ptic (opiši kje živijo)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sl-SI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Razloži: spolni dimorfizem, stalna telesna temperatura.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2707F961-F21A-0EC5-842C-099B38C656C5}"/>
              </a:ext>
            </a:extLst>
          </p:cNvPr>
          <p:cNvSpPr txBox="1"/>
          <p:nvPr/>
        </p:nvSpPr>
        <p:spPr>
          <a:xfrm>
            <a:off x="6613689" y="726532"/>
            <a:ext cx="5725998" cy="424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None/>
              <a:tabLst>
                <a:tab pos="270510" algn="l"/>
              </a:tabLst>
            </a:pPr>
            <a:r>
              <a:rPr lang="sl-SI" sz="18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SESALCI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Opiši značilnosti  sesalcev (dlaka, temperatura, dihanje).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Kako poteka razmnoževanje in skrb za mladiče?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sl-SI" sz="18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Kaj pokriva telo sesalcev?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sl-SI" sz="18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 čim hranijo mladiče?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sl-SI" sz="18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 čim dihajo sesalci?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sl-SI" sz="18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 so živali s stalno ali z nestalno telesno temperaturo? Utemelji.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sl-SI" sz="18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Opiši telesne značilnosti sesalcev (10).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sl-SI" sz="18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Uvrsti sesalce v sistem.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sl-SI" sz="18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Naštej 5 sesalcev v gozdu in enega opiši (5 lastnosti).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sl-SI" sz="18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Zakaj so kiti sesalci in ne ribe?</a:t>
            </a: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sl-SI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Razloži</a:t>
            </a:r>
            <a:r>
              <a:rPr lang="sl-SI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k</a:t>
            </a:r>
            <a:r>
              <a:rPr lang="sl-SI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sl-SI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 </a:t>
            </a:r>
            <a:r>
              <a:rPr lang="sl-SI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 razlikuje zobovje rastlinojeda </a:t>
            </a:r>
            <a:r>
              <a:rPr lang="sl-SI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mesojeda.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7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9EBD82-4E1C-D7C6-3BE6-E16C6B37D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575DD2F-28CF-7621-02D8-B439DC0BF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FE37E01-2381-F7C7-3AF2-BF4FDD7FD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7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E0E2E76-7CF0-F984-3B09-7A598696C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97" y="288169"/>
            <a:ext cx="6501788" cy="650178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EE3AE4B-D33D-7C71-6801-189E29377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950" y="976427"/>
            <a:ext cx="5458838" cy="419252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noProof="0" dirty="0"/>
              <a:t>PRAŽIVALI</a:t>
            </a:r>
          </a:p>
          <a:p>
            <a:pPr lvl="0"/>
            <a:r>
              <a:rPr lang="sl-SI" dirty="0"/>
              <a:t>Kaj so praživali in iz koliko celic so zgrajene? </a:t>
            </a:r>
            <a:endParaRPr lang="en-US" dirty="0"/>
          </a:p>
          <a:p>
            <a:pPr lvl="0"/>
            <a:r>
              <a:rPr lang="sl-SI" dirty="0"/>
              <a:t>Kje živijo praživali? </a:t>
            </a:r>
            <a:endParaRPr lang="en-US" dirty="0"/>
          </a:p>
          <a:p>
            <a:pPr lvl="0"/>
            <a:r>
              <a:rPr lang="sl-SI" dirty="0"/>
              <a:t>Naštej tri načine gibanja praživali. </a:t>
            </a:r>
            <a:endParaRPr lang="en-US" dirty="0"/>
          </a:p>
          <a:p>
            <a:pPr lvl="0"/>
            <a:r>
              <a:rPr lang="sl-SI" dirty="0"/>
              <a:t>Kako se praživali prehranjujejo? </a:t>
            </a:r>
            <a:endParaRPr lang="en-US" dirty="0"/>
          </a:p>
          <a:p>
            <a:pPr lvl="0"/>
            <a:r>
              <a:rPr lang="sl-SI" dirty="0"/>
              <a:t>Naštej dva primera praživali.</a:t>
            </a:r>
            <a:endParaRPr lang="en-US" dirty="0"/>
          </a:p>
          <a:p>
            <a:pPr lvl="0"/>
            <a:r>
              <a:rPr lang="sl-SI" dirty="0"/>
              <a:t>Iz katerih organizmov so se razvili živalski bičkarji? </a:t>
            </a:r>
            <a:endParaRPr lang="en-US" dirty="0"/>
          </a:p>
          <a:p>
            <a:pPr lvl="0"/>
            <a:r>
              <a:rPr lang="sl-SI" dirty="0"/>
              <a:t>Kaj so enoceličarji?</a:t>
            </a:r>
            <a:endParaRPr lang="en-US" dirty="0"/>
          </a:p>
          <a:p>
            <a:pPr lvl="0"/>
            <a:r>
              <a:rPr lang="sl-SI" dirty="0"/>
              <a:t>S čim se premikajo praživali?</a:t>
            </a:r>
            <a:endParaRPr lang="en-US" dirty="0"/>
          </a:p>
          <a:p>
            <a:pPr lvl="0"/>
            <a:r>
              <a:rPr lang="sl-SI" dirty="0"/>
              <a:t>Na kaj se praživali odzivajo in v kakšnem okolju živijo?</a:t>
            </a:r>
            <a:endParaRPr lang="en-US" dirty="0"/>
          </a:p>
          <a:p>
            <a:pPr lvl="0"/>
            <a:r>
              <a:rPr lang="sl-SI" dirty="0"/>
              <a:t>Sistem delitev praživali.</a:t>
            </a:r>
            <a:endParaRPr lang="en-US" dirty="0"/>
          </a:p>
          <a:p>
            <a:pPr lvl="0"/>
            <a:r>
              <a:rPr lang="sl-SI" dirty="0"/>
              <a:t>Opiši značilnosti migetalkarjev (3 stvari). </a:t>
            </a:r>
            <a:endParaRPr lang="en-US" dirty="0"/>
          </a:p>
          <a:p>
            <a:pPr lvl="0"/>
            <a:r>
              <a:rPr lang="sl-SI" dirty="0"/>
              <a:t>Opiši zgradbo</a:t>
            </a:r>
            <a:r>
              <a:rPr lang="sl-SI" b="1" dirty="0"/>
              <a:t> paramecija in evglene.</a:t>
            </a:r>
            <a:endParaRPr lang="en-US" dirty="0"/>
          </a:p>
          <a:p>
            <a:pPr marL="0" indent="0">
              <a:buNone/>
            </a:pPr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90324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7ECC163-C649-E310-CC91-E1D6F3BA0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395" y="231111"/>
            <a:ext cx="4798925" cy="60742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600" b="1" noProof="0" dirty="0"/>
              <a:t>SPUŽVE</a:t>
            </a:r>
          </a:p>
          <a:p>
            <a:pPr lvl="0"/>
            <a:r>
              <a:rPr lang="sl-SI" dirty="0"/>
              <a:t>Kje živijo spužve in kakšni organizmi so? </a:t>
            </a:r>
            <a:endParaRPr lang="en-US" dirty="0"/>
          </a:p>
          <a:p>
            <a:pPr lvl="0"/>
            <a:r>
              <a:rPr lang="sl-SI" dirty="0"/>
              <a:t>Zakaj so spužve preproste živali (česa nimajo razvitega)? </a:t>
            </a:r>
            <a:endParaRPr lang="en-US" dirty="0"/>
          </a:p>
          <a:p>
            <a:pPr lvl="0"/>
            <a:r>
              <a:rPr lang="sl-SI" dirty="0"/>
              <a:t>Kako se prehranjujejo in zakaj so </a:t>
            </a:r>
            <a:r>
              <a:rPr lang="sl-SI" dirty="0" err="1"/>
              <a:t>filtratorji</a:t>
            </a:r>
            <a:r>
              <a:rPr lang="sl-SI" dirty="0"/>
              <a:t> (pot vode skozi telo)? </a:t>
            </a:r>
            <a:endParaRPr lang="en-US" dirty="0"/>
          </a:p>
          <a:p>
            <a:pPr lvl="0"/>
            <a:r>
              <a:rPr lang="sl-SI" dirty="0"/>
              <a:t>Kakšna je zgradba telesa (dotekalke, odtekalke, korm)? </a:t>
            </a:r>
            <a:endParaRPr lang="en-US" dirty="0"/>
          </a:p>
          <a:p>
            <a:pPr lvl="0"/>
            <a:r>
              <a:rPr lang="sl-SI" dirty="0"/>
              <a:t>Kako se razmnožujejo in kaj je regeneracija?</a:t>
            </a:r>
          </a:p>
          <a:p>
            <a:pPr lvl="0"/>
            <a:r>
              <a:rPr lang="sl-SI" dirty="0"/>
              <a:t>Razloži pojme: regeneracija, filtracija, polip</a:t>
            </a:r>
            <a:endParaRPr lang="en-US" dirty="0"/>
          </a:p>
          <a:p>
            <a:pPr marL="0" lvl="0" indent="0">
              <a:buNone/>
            </a:pPr>
            <a:endParaRPr lang="en-US" sz="1600" dirty="0"/>
          </a:p>
          <a:p>
            <a:endParaRPr lang="en-US" sz="1600" noProof="0" dirty="0"/>
          </a:p>
          <a:p>
            <a:pPr marL="0" indent="0">
              <a:buNone/>
            </a:pPr>
            <a:endParaRPr lang="en-US" sz="1600" noProof="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550847F-FF63-FAE2-CAD8-90183FB8C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32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83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AA77A4-F143-6014-D5AE-E6DC6D04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BEAC161-411A-0470-10E9-E634FEBA0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DFDDE2C-526B-6901-8772-9782A1FFA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00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D76117A-D975-EBBF-2DA3-007510B6A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05" y="499243"/>
            <a:ext cx="4527620" cy="6358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NEČLENARJI</a:t>
            </a:r>
            <a:endParaRPr lang="en-US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5EC9D0E-9513-5AFD-A777-919DBD9AE640}"/>
              </a:ext>
            </a:extLst>
          </p:cNvPr>
          <p:cNvSpPr txBox="1"/>
          <p:nvPr/>
        </p:nvSpPr>
        <p:spPr>
          <a:xfrm>
            <a:off x="216818" y="517719"/>
            <a:ext cx="61839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Naštej osnovne značilnosti v zgradbi nečlenarjev (5 stvari).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Sistematsko razvrsti nečlenarje.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Naštej 3 značilnosti ploskavcev.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Sistematsko razvrsti ploskavce.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Iz katerih organizmov so se razvili vrtinčarji?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Kaj je osnovna značilnost sesačev? Navedi primer.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Razloži razmnoževanje velikega metljaja.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Opiši značilnosti v zgradbi trakulje.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Kdo je glavni in kdo vmesni gostitelj pri razvoju svinjske trakulje?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Kaj so kotačniki (3 značilnosti)?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Razlikuj med glisto in deževnikom.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Naštej 3 osnovne značilnosti ožigalkarjev.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Opiši razmnoževanje ožigalkarjev.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Razlikuj med polipom in meduzo.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Sistematsko razvrsti ožigalkarje in navedi primer. 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sl-SI" dirty="0"/>
              <a:t>Kaj je izmenjava rodov ali </a:t>
            </a:r>
            <a:r>
              <a:rPr lang="sl-SI" dirty="0" err="1"/>
              <a:t>metageneza</a:t>
            </a:r>
            <a:r>
              <a:rPr lang="sl-SI" dirty="0"/>
              <a:t> in za katere ožigalkarje je značilna?</a:t>
            </a:r>
            <a:endParaRPr lang="en-US" dirty="0"/>
          </a:p>
          <a:p>
            <a:endParaRPr lang="sl-SI" dirty="0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B84E727-8B7F-350A-8607-C7F63F36DD59}"/>
              </a:ext>
            </a:extLst>
          </p:cNvPr>
          <p:cNvSpPr txBox="1"/>
          <p:nvPr/>
        </p:nvSpPr>
        <p:spPr>
          <a:xfrm>
            <a:off x="6312818" y="430971"/>
            <a:ext cx="58791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 startAt="17"/>
            </a:pP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Kdaj in iz katerih organizmov so se razvili mehkužci?</a:t>
            </a: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Naštej osnovne značilnosti mehkužcev.</a:t>
            </a: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Kaj je plašč in kaj izloča? Opiši pomen strgače.</a:t>
            </a: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Razloži izraz </a:t>
            </a:r>
            <a:r>
              <a:rPr lang="sl-SI" dirty="0" err="1"/>
              <a:t>obojespolnik</a:t>
            </a:r>
            <a:r>
              <a:rPr lang="sl-SI" dirty="0"/>
              <a:t> in navedi primer.</a:t>
            </a: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Razvrsti mehkužce in navedi primere.</a:t>
            </a: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Opiši zgradbo polža (5 stvari; razmnoževanje, s čim dihajo polži..)</a:t>
            </a: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Opiši zgradbo školjke (5 stvari). Zakaj so školjke </a:t>
            </a:r>
            <a:r>
              <a:rPr lang="sl-SI" dirty="0" err="1"/>
              <a:t>filtratorji</a:t>
            </a:r>
            <a:r>
              <a:rPr lang="sl-SI" dirty="0"/>
              <a:t>?</a:t>
            </a: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S čim dihajo školjke?</a:t>
            </a: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Naštej vsaj 3 primere glavonožcev.</a:t>
            </a: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Opiši zgradbo sipe (5 stvari).  </a:t>
            </a: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Naštej 5 razlik v telesni zgradbi polža in školjke. </a:t>
            </a: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Kakšen pomen imajo mehkužci?</a:t>
            </a: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r>
              <a:rPr lang="sl-SI" dirty="0"/>
              <a:t>Polip, meduza, </a:t>
            </a:r>
            <a:r>
              <a:rPr lang="sl-SI" dirty="0" err="1"/>
              <a:t>filtrator</a:t>
            </a:r>
            <a:r>
              <a:rPr lang="sl-SI" dirty="0"/>
              <a:t>, ožigalka, strgača</a:t>
            </a:r>
            <a:br>
              <a:rPr lang="sl-SI" dirty="0"/>
            </a:br>
            <a:endParaRPr lang="en-US" dirty="0"/>
          </a:p>
          <a:p>
            <a:pPr marL="342900" lvl="0" indent="-342900">
              <a:buFont typeface="+mj-lt"/>
              <a:buAutoNum type="arabicPeriod" startAt="17"/>
            </a:pPr>
            <a:endParaRPr lang="en-US" dirty="0"/>
          </a:p>
          <a:p>
            <a:pPr marL="342900" indent="-342900">
              <a:buFont typeface="+mj-lt"/>
              <a:buAutoNum type="arabicPeriod" startAt="17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4372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F22EBA-B9D6-EDDF-4CC5-3A282A0E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BA728B9-D268-EB02-FEAC-318A5F9FD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2D115DF-4C23-F313-F2F4-A2DF4B24F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89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19CE817-13F0-BDE0-4932-B714A64F0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854" y="283866"/>
            <a:ext cx="10233045" cy="62902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dirty="0"/>
              <a:t> </a:t>
            </a:r>
            <a:r>
              <a:rPr lang="sl-SI" b="1" dirty="0"/>
              <a:t>MNOGOČLENARJI</a:t>
            </a:r>
            <a:endParaRPr lang="sl-SI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Katere so osnovne značilnosti mnogočlenarjev?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Kako razdelimo mnogočlenarje.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Opiši </a:t>
            </a:r>
            <a:r>
              <a:rPr lang="sl-SI" b="1" dirty="0"/>
              <a:t>kolobarnike</a:t>
            </a:r>
            <a:r>
              <a:rPr lang="sl-SI" dirty="0"/>
              <a:t> – zgradba, dihanje in razmnoževanje (hermafroditi) + primeri.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b="1" dirty="0"/>
              <a:t>Opiši členonožce</a:t>
            </a:r>
            <a:r>
              <a:rPr lang="sl-SI" dirty="0"/>
              <a:t> – glavne značilnosti in delitev.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Pajkovci – značilnosti in primeri.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Raki – značilnosti in razvrstitev.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Stonoge – osnovne značilnosti.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Žuželke – zgradba, razvrstitev in preobrazba (popolna/nepopolna).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Pomen mnogočlenarjev v naravi.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Naštej osnovne značilnosti žuželk (5 stvari).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Razlikuj med popolno in nepopolno preobrazbo in navedi primer.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Sistematsko razvrsti žuželke.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Zakaj so mnogočlenarji pomembni za naravo?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sl-SI" dirty="0"/>
              <a:t>Razloži pojme; levitev, hitin, preobrazba, glavoprsje, hitinjača</a:t>
            </a:r>
            <a:endParaRPr lang="en-US" dirty="0"/>
          </a:p>
          <a:p>
            <a:pPr marL="0" indent="0"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0486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843D9B-B0F4-9365-72E8-78C0F32D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FFAF00B-175D-E25A-1112-011618DAE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CB36751-B72C-7A29-423D-193219F8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25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872</Words>
  <Application>Microsoft Office PowerPoint</Application>
  <PresentationFormat>Širokozaslonsko</PresentationFormat>
  <Paragraphs>129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Officeova tema</vt:lpstr>
      <vt:lpstr>Živalski sistem miselni vzorci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ELIZABETA KADUNC</dc:creator>
  <cp:lastModifiedBy>ELIZABETA KADUNC</cp:lastModifiedBy>
  <cp:revision>5</cp:revision>
  <dcterms:created xsi:type="dcterms:W3CDTF">2026-05-03T18:46:57Z</dcterms:created>
  <dcterms:modified xsi:type="dcterms:W3CDTF">2026-05-04T16:00:11Z</dcterms:modified>
</cp:coreProperties>
</file>