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2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5604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152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8127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920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3778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9564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3625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124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233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5662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445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89495-45E7-4F20-ACA1-AE486609326F}" type="datetimeFigureOut">
              <a:rPr lang="sl-SI" smtClean="0"/>
              <a:t>27.9.2017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01E80-8308-4259-BC4F-02F73F2BE0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375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OPIS PROSTORA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324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6" name="Označba mesta vsebine 2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7700" y="268322"/>
            <a:ext cx="10020299" cy="640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97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Širokozaslonsko</PresentationFormat>
  <Paragraphs>1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OPIS PROSTORA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 PROSTORA</dc:title>
  <dc:creator>Miran Stergar</dc:creator>
  <cp:lastModifiedBy>Miran Stergar</cp:lastModifiedBy>
  <cp:revision>1</cp:revision>
  <dcterms:created xsi:type="dcterms:W3CDTF">2017-09-27T05:55:40Z</dcterms:created>
  <dcterms:modified xsi:type="dcterms:W3CDTF">2017-09-27T05:56:00Z</dcterms:modified>
</cp:coreProperties>
</file>