
<file path=[Content_Types].xml><?xml version="1.0" encoding="utf-8"?>
<Types xmlns="http://schemas.openxmlformats.org/package/2006/content-types">
  <Default Extension="png" ContentType="image/png"/>
  <Default Extension="m4a" ContentType="audio/mp4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ags/tag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4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4" autoAdjust="0"/>
    <p:restoredTop sz="94660"/>
  </p:normalViewPr>
  <p:slideViewPr>
    <p:cSldViewPr snapToGrid="0">
      <p:cViewPr varScale="1">
        <p:scale>
          <a:sx n="63" d="100"/>
          <a:sy n="63" d="100"/>
        </p:scale>
        <p:origin x="804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l-SI"/>
              <a:t>Kliknite, če želite urediti slog podnaslova matrice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84671-AB1D-473D-BB9F-3CF1E4803E75}" type="datetimeFigureOut">
              <a:rPr lang="en-GB" smtClean="0"/>
              <a:t>11/10/2020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25E3D-06E5-4168-9E81-E791EE13ED42}" type="slidenum">
              <a:rPr lang="en-GB" smtClean="0"/>
              <a:t>‹#›</a:t>
            </a:fld>
            <a:endParaRPr lang="en-GB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377992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ska slika z na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sl-SI"/>
              <a:t>Kliknite ikono, če želite dodati sliko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84671-AB1D-473D-BB9F-3CF1E4803E75}" type="datetimeFigureOut">
              <a:rPr lang="en-GB" smtClean="0"/>
              <a:t>11/10/2020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25E3D-06E5-4168-9E81-E791EE13ED4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808273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slov in na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84671-AB1D-473D-BB9F-3CF1E4803E75}" type="datetimeFigureOut">
              <a:rPr lang="en-GB" smtClean="0"/>
              <a:t>11/10/2020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25E3D-06E5-4168-9E81-E791EE13ED4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3090676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 z na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84671-AB1D-473D-BB9F-3CF1E4803E75}" type="datetimeFigureOut">
              <a:rPr lang="en-GB" smtClean="0"/>
              <a:t>11/10/2020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25E3D-06E5-4168-9E81-E791EE13ED42}" type="slidenum">
              <a:rPr lang="en-GB" smtClean="0"/>
              <a:t>‹#›</a:t>
            </a:fld>
            <a:endParaRPr lang="en-GB"/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66521721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ica z imen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84671-AB1D-473D-BB9F-3CF1E4803E75}" type="datetimeFigureOut">
              <a:rPr lang="en-GB" smtClean="0"/>
              <a:t>11/10/2020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25E3D-06E5-4168-9E81-E791EE13ED4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7063892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 kartice z imen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sl-SI"/>
              <a:t>Kliknite za urejanje slogov besedila matrice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84671-AB1D-473D-BB9F-3CF1E4803E75}" type="datetimeFigureOut">
              <a:rPr lang="en-GB" smtClean="0"/>
              <a:t>11/10/2020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25E3D-06E5-4168-9E81-E791EE13ED42}" type="slidenum">
              <a:rPr lang="en-GB" smtClean="0"/>
              <a:t>‹#›</a:t>
            </a:fld>
            <a:endParaRPr lang="en-GB"/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1857692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Resnično ali neresnič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sl-SI"/>
              <a:t>Kliknite za urejanje slogov besedila matrice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84671-AB1D-473D-BB9F-3CF1E4803E75}" type="datetimeFigureOut">
              <a:rPr lang="en-GB" smtClean="0"/>
              <a:t>11/10/2020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25E3D-06E5-4168-9E81-E791EE13ED4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8029527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84671-AB1D-473D-BB9F-3CF1E4803E75}" type="datetimeFigureOut">
              <a:rPr lang="en-GB" smtClean="0"/>
              <a:t>11/10/2020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25E3D-06E5-4168-9E81-E791EE13ED4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5347283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84671-AB1D-473D-BB9F-3CF1E4803E75}" type="datetimeFigureOut">
              <a:rPr lang="en-GB" smtClean="0"/>
              <a:t>11/10/2020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25E3D-06E5-4168-9E81-E791EE13ED4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668875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84671-AB1D-473D-BB9F-3CF1E4803E75}" type="datetimeFigureOut">
              <a:rPr lang="en-GB" smtClean="0"/>
              <a:t>11/10/2020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25E3D-06E5-4168-9E81-E791EE13ED4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293125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84671-AB1D-473D-BB9F-3CF1E4803E75}" type="datetimeFigureOut">
              <a:rPr lang="en-GB" smtClean="0"/>
              <a:t>11/10/2020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25E3D-06E5-4168-9E81-E791EE13ED4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312278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84671-AB1D-473D-BB9F-3CF1E4803E75}" type="datetimeFigureOut">
              <a:rPr lang="en-GB" smtClean="0"/>
              <a:t>11/10/2020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25E3D-06E5-4168-9E81-E791EE13ED4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391208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84671-AB1D-473D-BB9F-3CF1E4803E75}" type="datetimeFigureOut">
              <a:rPr lang="en-GB" smtClean="0"/>
              <a:t>11/10/2020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25E3D-06E5-4168-9E81-E791EE13ED4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810834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84671-AB1D-473D-BB9F-3CF1E4803E75}" type="datetimeFigureOut">
              <a:rPr lang="en-GB" smtClean="0"/>
              <a:t>11/10/2020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25E3D-06E5-4168-9E81-E791EE13ED4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706377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84671-AB1D-473D-BB9F-3CF1E4803E75}" type="datetimeFigureOut">
              <a:rPr lang="en-GB" smtClean="0"/>
              <a:t>11/10/2020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25E3D-06E5-4168-9E81-E791EE13ED4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695598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Vsebina z naslo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84671-AB1D-473D-BB9F-3CF1E4803E75}" type="datetimeFigureOut">
              <a:rPr lang="en-GB" smtClean="0"/>
              <a:t>11/10/2020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25E3D-06E5-4168-9E81-E791EE13ED4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158409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sl-SI"/>
              <a:t>Kliknite ikono, če želite dodati sliko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84671-AB1D-473D-BB9F-3CF1E4803E75}" type="datetimeFigureOut">
              <a:rPr lang="en-GB" smtClean="0"/>
              <a:t>11/10/2020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25E3D-06E5-4168-9E81-E791EE13ED4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264650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87D84671-AB1D-473D-BB9F-3CF1E4803E75}" type="datetimeFigureOut">
              <a:rPr lang="en-GB" smtClean="0"/>
              <a:t>11/10/2020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31025E3D-06E5-4168-9E81-E791EE13ED4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4456399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15" r:id="rId1"/>
    <p:sldLayoutId id="2147483716" r:id="rId2"/>
    <p:sldLayoutId id="2147483717" r:id="rId3"/>
    <p:sldLayoutId id="2147483718" r:id="rId4"/>
    <p:sldLayoutId id="2147483719" r:id="rId5"/>
    <p:sldLayoutId id="2147483720" r:id="rId6"/>
    <p:sldLayoutId id="2147483721" r:id="rId7"/>
    <p:sldLayoutId id="2147483722" r:id="rId8"/>
    <p:sldLayoutId id="2147483723" r:id="rId9"/>
    <p:sldLayoutId id="2147483724" r:id="rId10"/>
    <p:sldLayoutId id="2147483725" r:id="rId11"/>
    <p:sldLayoutId id="2147483726" r:id="rId12"/>
    <p:sldLayoutId id="2147483727" r:id="rId13"/>
    <p:sldLayoutId id="2147483728" r:id="rId14"/>
    <p:sldLayoutId id="2147483729" r:id="rId15"/>
    <p:sldLayoutId id="2147483730" r:id="rId16"/>
    <p:sldLayoutId id="2147483731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audio" Target="../media/media1.m4a"/><Relationship Id="rId2" Type="http://schemas.microsoft.com/office/2007/relationships/media" Target="../media/media1.m4a"/><Relationship Id="rId1" Type="http://schemas.openxmlformats.org/officeDocument/2006/relationships/tags" Target="../tags/tag1.xml"/><Relationship Id="rId5" Type="http://schemas.openxmlformats.org/officeDocument/2006/relationships/image" Target="../media/image1.png"/><Relationship Id="rId4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5" Type="http://schemas.openxmlformats.org/officeDocument/2006/relationships/image" Target="../media/image1.pn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6" Type="http://schemas.openxmlformats.org/officeDocument/2006/relationships/image" Target="../media/image1.pn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6" Type="http://schemas.openxmlformats.org/officeDocument/2006/relationships/image" Target="../media/image1.pn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6" Type="http://schemas.openxmlformats.org/officeDocument/2006/relationships/image" Target="../media/image1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6.m4a"/><Relationship Id="rId1" Type="http://schemas.microsoft.com/office/2007/relationships/media" Target="../media/media6.m4a"/><Relationship Id="rId5" Type="http://schemas.openxmlformats.org/officeDocument/2006/relationships/image" Target="../media/image1.png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audio" Target="../media/media7.m4a"/><Relationship Id="rId1" Type="http://schemas.microsoft.com/office/2007/relationships/media" Target="../media/media7.m4a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E88831A7-D10A-4676-AF71-E52491C7E01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sl-SI" sz="6600" dirty="0">
                <a:solidFill>
                  <a:srgbClr val="FF0000"/>
                </a:solidFill>
              </a:rPr>
              <a:t>OPIS ZNANE OSEBNOSTI</a:t>
            </a:r>
            <a:endParaRPr lang="en-GB" sz="6600" dirty="0">
              <a:solidFill>
                <a:srgbClr val="FF0000"/>
              </a:solidFill>
            </a:endParaRPr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id="{25FF9DDB-83A2-4B71-A8A3-17158A1B4A5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84212" y="3718032"/>
            <a:ext cx="6400800" cy="2061983"/>
          </a:xfrm>
        </p:spPr>
        <p:txBody>
          <a:bodyPr>
            <a:normAutofit fontScale="92500" lnSpcReduction="20000"/>
          </a:bodyPr>
          <a:lstStyle/>
          <a:p>
            <a:r>
              <a:rPr lang="sl-SI" sz="6000" dirty="0">
                <a:solidFill>
                  <a:schemeClr val="accent1">
                    <a:lumMod val="50000"/>
                  </a:schemeClr>
                </a:solidFill>
              </a:rPr>
              <a:t>LEON ŠTUKELJ</a:t>
            </a:r>
          </a:p>
          <a:p>
            <a:endParaRPr lang="sl-SI" sz="6000" dirty="0">
              <a:solidFill>
                <a:schemeClr val="accent1">
                  <a:lumMod val="50000"/>
                </a:schemeClr>
              </a:solidFill>
            </a:endParaRPr>
          </a:p>
          <a:p>
            <a:r>
              <a:rPr lang="sl-SI" sz="1600" dirty="0">
                <a:solidFill>
                  <a:schemeClr val="tx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Maja Breznik</a:t>
            </a:r>
            <a:endParaRPr lang="en-GB" sz="1600" dirty="0">
              <a:solidFill>
                <a:schemeClr val="tx2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" name="Zvok 5">
            <a:hlinkClick r:id="" action="ppaction://media"/>
            <a:extLst>
              <a:ext uri="{FF2B5EF4-FFF2-40B4-BE49-F238E27FC236}">
                <a16:creationId xmlns:a16="http://schemas.microsoft.com/office/drawing/2014/main" id="{5D25D998-842E-46D7-BA34-511C09FEDB06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376472332"/>
      </p:ext>
    </p:extLst>
  </p:cSld>
  <p:clrMapOvr>
    <a:masterClrMapping/>
  </p:clrMapOvr>
  <p:transition spd="slow" advTm="10229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15B6FA3C-4B75-4249-9FBC-63A0636D11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l-SI" sz="3600" dirty="0">
                <a:solidFill>
                  <a:srgbClr val="FF0000"/>
                </a:solidFill>
              </a:rPr>
              <a:t>Štukljevo otroštvo</a:t>
            </a:r>
            <a:endParaRPr lang="en-GB" sz="3600" dirty="0">
              <a:solidFill>
                <a:srgbClr val="FF0000"/>
              </a:solidFill>
            </a:endParaRPr>
          </a:p>
        </p:txBody>
      </p:sp>
      <p:pic>
        <p:nvPicPr>
          <p:cNvPr id="5" name="Označba mesta vsebine 4">
            <a:extLst>
              <a:ext uri="{FF2B5EF4-FFF2-40B4-BE49-F238E27FC236}">
                <a16:creationId xmlns:a16="http://schemas.microsoft.com/office/drawing/2014/main" id="{97C457D1-CD07-4D65-871C-4ABB4D4AB46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1050578" y="1029748"/>
            <a:ext cx="5137701" cy="3657346"/>
          </a:xfrm>
          <a:prstGeom prst="rect">
            <a:avLst/>
          </a:prstGeom>
        </p:spPr>
      </p:pic>
      <p:sp>
        <p:nvSpPr>
          <p:cNvPr id="4" name="Označba mesta besedila 3">
            <a:extLst>
              <a:ext uri="{FF2B5EF4-FFF2-40B4-BE49-F238E27FC236}">
                <a16:creationId xmlns:a16="http://schemas.microsoft.com/office/drawing/2014/main" id="{40783C87-F22D-4B6B-B853-913CEE30692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085011" y="2209799"/>
            <a:ext cx="3988527" cy="2842648"/>
          </a:xfrm>
        </p:spPr>
        <p:txBody>
          <a:bodyPr>
            <a:norm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sl-SI" sz="2400" dirty="0">
                <a:solidFill>
                  <a:schemeClr val="accent1">
                    <a:lumMod val="75000"/>
                  </a:schemeClr>
                </a:solidFill>
              </a:rPr>
              <a:t>12. novembre 1898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sl-SI" sz="2400" dirty="0" err="1">
                <a:solidFill>
                  <a:schemeClr val="accent1">
                    <a:lumMod val="75000"/>
                  </a:schemeClr>
                </a:solidFill>
              </a:rPr>
              <a:t>Kandija</a:t>
            </a:r>
            <a:r>
              <a:rPr lang="sl-SI" sz="2400" dirty="0">
                <a:solidFill>
                  <a:schemeClr val="accent1">
                    <a:lumMod val="75000"/>
                  </a:schemeClr>
                </a:solidFill>
              </a:rPr>
              <a:t> pri Novem mestu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sl-SI" sz="2400" dirty="0">
                <a:solidFill>
                  <a:schemeClr val="accent1">
                    <a:lumMod val="75000"/>
                  </a:schemeClr>
                </a:solidFill>
              </a:rPr>
              <a:t>tretji otrok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sl-SI" sz="2400" dirty="0">
                <a:solidFill>
                  <a:schemeClr val="accent1">
                    <a:lumMod val="75000"/>
                  </a:schemeClr>
                </a:solidFill>
              </a:rPr>
              <a:t>dve sestri</a:t>
            </a:r>
            <a:endParaRPr lang="en-GB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6" name="Zvok 5">
            <a:hlinkClick r:id="" action="ppaction://media"/>
            <a:extLst>
              <a:ext uri="{FF2B5EF4-FFF2-40B4-BE49-F238E27FC236}">
                <a16:creationId xmlns:a16="http://schemas.microsoft.com/office/drawing/2014/main" id="{D44F0A00-3185-4BFD-AE1F-451B1242FE2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26259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 advTm="15180">
        <p14:glitter pattern="hexagon"/>
      </p:transition>
    </mc:Choice>
    <mc:Fallback xmlns="">
      <p:transition spd="slow" advTm="1518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DDCE6B1A-EEFB-4671-84DE-518AD60DFE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68304" y="426204"/>
            <a:ext cx="6674307" cy="1208868"/>
          </a:xfrm>
        </p:spPr>
        <p:txBody>
          <a:bodyPr>
            <a:normAutofit/>
          </a:bodyPr>
          <a:lstStyle/>
          <a:p>
            <a:r>
              <a:rPr lang="sl-SI" sz="4000" dirty="0">
                <a:solidFill>
                  <a:srgbClr val="FF0000"/>
                </a:solidFill>
              </a:rPr>
              <a:t>IZGLED</a:t>
            </a:r>
            <a:endParaRPr lang="en-GB" sz="4000" dirty="0">
              <a:solidFill>
                <a:srgbClr val="FF0000"/>
              </a:solidFill>
            </a:endParaRPr>
          </a:p>
        </p:txBody>
      </p:sp>
      <p:sp>
        <p:nvSpPr>
          <p:cNvPr id="4" name="Označba mesta besedila 3">
            <a:extLst>
              <a:ext uri="{FF2B5EF4-FFF2-40B4-BE49-F238E27FC236}">
                <a16:creationId xmlns:a16="http://schemas.microsoft.com/office/drawing/2014/main" id="{4BE237B6-5C04-4787-8719-A9D177295AC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068305" y="1875295"/>
            <a:ext cx="6602278" cy="4083803"/>
          </a:xfrm>
        </p:spPr>
        <p:txBody>
          <a:bodyPr>
            <a:normAutofit fontScale="92500" lnSpcReduction="20000"/>
          </a:bodyPr>
          <a:lstStyle/>
          <a:p>
            <a:pPr marL="285750" indent="-285750">
              <a:buFont typeface="Courier New" panose="02070309020205020404" pitchFamily="49" charset="0"/>
              <a:buChar char="o"/>
            </a:pPr>
            <a:r>
              <a:rPr lang="sl-SI" sz="2800" dirty="0"/>
              <a:t>manjša postava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sl-SI" sz="2800" dirty="0"/>
              <a:t>mišičasto telo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sl-SI" sz="2800" dirty="0"/>
              <a:t>jajčasta glava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sl-SI" sz="2800" dirty="0"/>
              <a:t>kratki temni lase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sl-SI" sz="2800" dirty="0"/>
              <a:t>zelenkaste oči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sl-SI" sz="2800" dirty="0"/>
              <a:t>špičast nos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sl-SI" sz="2800" dirty="0"/>
              <a:t>manjše ustnice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sl-SI" sz="2800" dirty="0"/>
              <a:t>moralen, optimističen, skromen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endParaRPr lang="sl-SI" dirty="0"/>
          </a:p>
        </p:txBody>
      </p:sp>
      <p:pic>
        <p:nvPicPr>
          <p:cNvPr id="1026" name="Picture 2" descr="Poklon nesmrtnemu slovenskemu velikanu - siol.net">
            <a:extLst>
              <a:ext uri="{FF2B5EF4-FFF2-40B4-BE49-F238E27FC236}">
                <a16:creationId xmlns:a16="http://schemas.microsoft.com/office/drawing/2014/main" id="{50724BC6-4A37-4D72-B4CC-A4F036C8558E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195" y="2770323"/>
            <a:ext cx="2721832" cy="3994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Svet24.si - Leon Štukelj - v hramu slavnih">
            <a:extLst>
              <a:ext uri="{FF2B5EF4-FFF2-40B4-BE49-F238E27FC236}">
                <a16:creationId xmlns:a16="http://schemas.microsoft.com/office/drawing/2014/main" id="{427AC6CC-E04B-4572-A422-B18CBE4BA9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47261" y="898902"/>
            <a:ext cx="3260651" cy="2459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Zvok 4">
            <a:hlinkClick r:id="" action="ppaction://media"/>
            <a:extLst>
              <a:ext uri="{FF2B5EF4-FFF2-40B4-BE49-F238E27FC236}">
                <a16:creationId xmlns:a16="http://schemas.microsoft.com/office/drawing/2014/main" id="{032A7776-6A36-4171-8949-B7C07970062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928645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Tm="23451">
        <p15:prstTrans prst="fracture"/>
      </p:transition>
    </mc:Choice>
    <mc:Fallback xmlns="">
      <p:transition spd="slow" advTm="23451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1CFBDAA7-85B0-4096-B6E1-F8F1C3B894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2440" y="116237"/>
            <a:ext cx="7586419" cy="2301499"/>
          </a:xfrm>
        </p:spPr>
        <p:txBody>
          <a:bodyPr>
            <a:normAutofit/>
          </a:bodyPr>
          <a:lstStyle/>
          <a:p>
            <a:r>
              <a:rPr lang="sl-SI" sz="4000" dirty="0">
                <a:solidFill>
                  <a:srgbClr val="FF0000"/>
                </a:solidFill>
              </a:rPr>
              <a:t>Njegovo življenje</a:t>
            </a:r>
            <a:endParaRPr lang="en-GB" sz="4000" dirty="0">
              <a:solidFill>
                <a:srgbClr val="FF0000"/>
              </a:solidFill>
            </a:endParaRPr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2239A256-3264-4E93-B0FC-1F00BF8174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9227" y="2417736"/>
            <a:ext cx="8865031" cy="3936570"/>
          </a:xfrm>
        </p:spPr>
        <p:txBody>
          <a:bodyPr/>
          <a:lstStyle/>
          <a:p>
            <a:pPr>
              <a:buFont typeface="Wingdings" panose="05000000000000000000" pitchFamily="2" charset="2"/>
              <a:buChar char="q"/>
            </a:pPr>
            <a:r>
              <a:rPr lang="sl-SI" dirty="0"/>
              <a:t>obiskoval deško šolo – vodili frančiškani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sl-SI" dirty="0"/>
              <a:t>pričel svojo gimnastično pot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sl-SI" dirty="0"/>
              <a:t>obiskoval gimnazijo – Novo mesto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sl-SI" dirty="0"/>
              <a:t>prva svetovna vojna – živi na Dunaju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sl-SI" dirty="0"/>
              <a:t>študiral pravo v Zagrebu, kasneje v Ljubljani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sl-SI" dirty="0"/>
              <a:t>1937 se poroči – ustvari družino</a:t>
            </a:r>
          </a:p>
        </p:txBody>
      </p:sp>
      <p:pic>
        <p:nvPicPr>
          <p:cNvPr id="1026" name="Picture 2" descr="Leon Štukelj - Wikipedija, prosta enciklopedija">
            <a:extLst>
              <a:ext uri="{FF2B5EF4-FFF2-40B4-BE49-F238E27FC236}">
                <a16:creationId xmlns:a16="http://schemas.microsoft.com/office/drawing/2014/main" id="{8BFC9AF5-7377-4351-9F49-1E309627B9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32915" y="121566"/>
            <a:ext cx="4365357" cy="28132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Legendarne osebe">
            <a:extLst>
              <a:ext uri="{FF2B5EF4-FFF2-40B4-BE49-F238E27FC236}">
                <a16:creationId xmlns:a16="http://schemas.microsoft.com/office/drawing/2014/main" id="{E484CBE9-DD31-41F3-BE83-4E53BB70EC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55803" y="3297264"/>
            <a:ext cx="2076854" cy="3196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Zvok 4">
            <a:hlinkClick r:id="" action="ppaction://media"/>
            <a:extLst>
              <a:ext uri="{FF2B5EF4-FFF2-40B4-BE49-F238E27FC236}">
                <a16:creationId xmlns:a16="http://schemas.microsoft.com/office/drawing/2014/main" id="{1A437729-0660-4A96-8551-E9D87AAD1A8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4183498"/>
      </p:ext>
    </p:extLst>
  </p:cSld>
  <p:clrMapOvr>
    <a:masterClrMapping/>
  </p:clrMapOvr>
  <p:transition spd="slow" advTm="50310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8698D21A-2A3C-43A7-94AC-D7EF2EB6A0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3730" y="752239"/>
            <a:ext cx="8534400" cy="1507067"/>
          </a:xfrm>
        </p:spPr>
        <p:txBody>
          <a:bodyPr>
            <a:normAutofit/>
          </a:bodyPr>
          <a:lstStyle/>
          <a:p>
            <a:r>
              <a:rPr lang="sl-SI" sz="4000" dirty="0">
                <a:solidFill>
                  <a:srgbClr val="FF0000"/>
                </a:solidFill>
              </a:rPr>
              <a:t>Športna kariera</a:t>
            </a:r>
            <a:endParaRPr lang="en-GB" sz="4000" dirty="0">
              <a:solidFill>
                <a:srgbClr val="FF0000"/>
              </a:solidFill>
            </a:endParaRPr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60E95624-8F46-474A-A69A-E643AE9B469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3730" y="2422614"/>
            <a:ext cx="8534400" cy="3615267"/>
          </a:xfrm>
        </p:spPr>
        <p:txBody>
          <a:bodyPr/>
          <a:lstStyle/>
          <a:p>
            <a:pPr>
              <a:buFont typeface="Wingdings" panose="05000000000000000000" pitchFamily="2" charset="2"/>
              <a:buChar char="v"/>
            </a:pPr>
            <a:r>
              <a:rPr lang="sl-SI" dirty="0"/>
              <a:t>pričel je kot osemletni deček – društvo Sokol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sl-SI" dirty="0"/>
              <a:t>1919 se prvič udeleži velikega tekmovanja 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sl-SI" dirty="0"/>
              <a:t>tekmoval na: bradlji, drogu in krogih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sl-SI" dirty="0"/>
              <a:t>sodeloval na treh olimpijskih igrah: Paris, Amsterdam, Berlin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sl-SI" dirty="0"/>
              <a:t>20 medalji – 6 olimpijskih</a:t>
            </a:r>
          </a:p>
          <a:p>
            <a:pPr>
              <a:buFont typeface="Wingdings" panose="05000000000000000000" pitchFamily="2" charset="2"/>
              <a:buChar char="v"/>
            </a:pPr>
            <a:endParaRPr lang="sl-SI" dirty="0"/>
          </a:p>
          <a:p>
            <a:pPr>
              <a:buFont typeface="Wingdings" panose="05000000000000000000" pitchFamily="2" charset="2"/>
              <a:buChar char="v"/>
            </a:pPr>
            <a:endParaRPr lang="sl-SI" dirty="0"/>
          </a:p>
          <a:p>
            <a:pPr>
              <a:buFont typeface="Wingdings" panose="05000000000000000000" pitchFamily="2" charset="2"/>
              <a:buChar char="v"/>
            </a:pPr>
            <a:endParaRPr lang="sl-SI" dirty="0"/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id="{FE04ED2E-99A2-4B58-94F3-AC349EA774B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89050" y="68450"/>
            <a:ext cx="2907673" cy="4511299"/>
          </a:xfrm>
          <a:prstGeom prst="rect">
            <a:avLst/>
          </a:prstGeom>
        </p:spPr>
      </p:pic>
      <p:pic>
        <p:nvPicPr>
          <p:cNvPr id="6" name="Slika 5">
            <a:extLst>
              <a:ext uri="{FF2B5EF4-FFF2-40B4-BE49-F238E27FC236}">
                <a16:creationId xmlns:a16="http://schemas.microsoft.com/office/drawing/2014/main" id="{19629996-7A27-468E-8072-CED15026E5B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99674" y="4230247"/>
            <a:ext cx="3192651" cy="2391407"/>
          </a:xfrm>
          <a:prstGeom prst="rect">
            <a:avLst/>
          </a:prstGeom>
        </p:spPr>
      </p:pic>
      <p:pic>
        <p:nvPicPr>
          <p:cNvPr id="9" name="Zvok 8">
            <a:hlinkClick r:id="" action="ppaction://media"/>
            <a:extLst>
              <a:ext uri="{FF2B5EF4-FFF2-40B4-BE49-F238E27FC236}">
                <a16:creationId xmlns:a16="http://schemas.microsoft.com/office/drawing/2014/main" id="{65890951-6F3B-4BAD-AEEB-BD206CF9D36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23822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Tm="60907">
        <p14:shred/>
      </p:transition>
    </mc:Choice>
    <mc:Fallback xmlns="">
      <p:transition spd="slow" advTm="60907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566B1C70-EFC3-4D68-A0F8-7CE93A1C8E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4212" y="535264"/>
            <a:ext cx="8534400" cy="1507067"/>
          </a:xfrm>
        </p:spPr>
        <p:txBody>
          <a:bodyPr/>
          <a:lstStyle/>
          <a:p>
            <a:r>
              <a:rPr lang="sl-SI" dirty="0">
                <a:solidFill>
                  <a:srgbClr val="FF0000"/>
                </a:solidFill>
              </a:rPr>
              <a:t>Zrelejše obdobje Štukljevega življenja</a:t>
            </a:r>
            <a:endParaRPr lang="en-GB" dirty="0">
              <a:solidFill>
                <a:srgbClr val="FF0000"/>
              </a:solidFill>
            </a:endParaRPr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45333DA7-7073-4F05-B224-70356B7BAF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4212" y="2707469"/>
            <a:ext cx="8534400" cy="3615267"/>
          </a:xfrm>
        </p:spPr>
        <p:txBody>
          <a:bodyPr/>
          <a:lstStyle/>
          <a:p>
            <a:r>
              <a:rPr lang="sl-SI" dirty="0"/>
              <a:t>služboval: Novo mesto, Lenart, Maribor</a:t>
            </a:r>
          </a:p>
          <a:p>
            <a:r>
              <a:rPr lang="sl-SI" dirty="0"/>
              <a:t>20. stoletje – veljal za  najstarejšega še živečega </a:t>
            </a:r>
            <a:r>
              <a:rPr lang="sl-SI" dirty="0" err="1"/>
              <a:t>olimpionika</a:t>
            </a:r>
            <a:endParaRPr lang="sl-SI" dirty="0"/>
          </a:p>
          <a:p>
            <a:r>
              <a:rPr lang="sl-SI" dirty="0"/>
              <a:t>1996 povabljen v Atlanto – olimpijske igre</a:t>
            </a:r>
          </a:p>
          <a:p>
            <a:r>
              <a:rPr lang="sl-SI" dirty="0"/>
              <a:t>umrl štiri dni pred svojim 101 letom – 26. november 1999</a:t>
            </a:r>
          </a:p>
          <a:p>
            <a:pPr marL="0" indent="0">
              <a:buNone/>
            </a:pPr>
            <a:endParaRPr lang="en-GB" dirty="0"/>
          </a:p>
        </p:txBody>
      </p:sp>
      <p:pic>
        <p:nvPicPr>
          <p:cNvPr id="5" name="Slika 4">
            <a:extLst>
              <a:ext uri="{FF2B5EF4-FFF2-40B4-BE49-F238E27FC236}">
                <a16:creationId xmlns:a16="http://schemas.microsoft.com/office/drawing/2014/main" id="{0926AA99-C388-49ED-97A0-9740926066E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907772" y="201907"/>
            <a:ext cx="3047880" cy="4098873"/>
          </a:xfrm>
          <a:prstGeom prst="rect">
            <a:avLst/>
          </a:prstGeom>
        </p:spPr>
      </p:pic>
      <p:pic>
        <p:nvPicPr>
          <p:cNvPr id="9" name="Zvok 8">
            <a:hlinkClick r:id="" action="ppaction://media"/>
            <a:extLst>
              <a:ext uri="{FF2B5EF4-FFF2-40B4-BE49-F238E27FC236}">
                <a16:creationId xmlns:a16="http://schemas.microsoft.com/office/drawing/2014/main" id="{CF9670E2-0A70-4A7C-8B02-FC1B6D6FC27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680454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 advTm="62053">
        <p15:prstTrans prst="curtains"/>
      </p:transition>
    </mc:Choice>
    <mc:Fallback xmlns="">
      <p:transition spd="slow" advTm="62053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CEA0590E-089D-484C-9A6E-D9DB5D217B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7942" y="1170457"/>
            <a:ext cx="8534401" cy="1498600"/>
          </a:xfrm>
        </p:spPr>
        <p:txBody>
          <a:bodyPr/>
          <a:lstStyle/>
          <a:p>
            <a:r>
              <a:rPr lang="sl-SI" dirty="0">
                <a:solidFill>
                  <a:srgbClr val="FF0000"/>
                </a:solidFill>
              </a:rPr>
              <a:t>Moje videnje gospoda LEONA ŠTUKLJA</a:t>
            </a:r>
            <a:endParaRPr lang="en-GB" dirty="0">
              <a:solidFill>
                <a:srgbClr val="FF0000"/>
              </a:solidFill>
            </a:endParaRPr>
          </a:p>
        </p:txBody>
      </p:sp>
      <p:sp>
        <p:nvSpPr>
          <p:cNvPr id="3" name="Označba mesta besedila 2">
            <a:extLst>
              <a:ext uri="{FF2B5EF4-FFF2-40B4-BE49-F238E27FC236}">
                <a16:creationId xmlns:a16="http://schemas.microsoft.com/office/drawing/2014/main" id="{F486A999-CB65-4BFD-B10A-FEAECA34C1B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77943" y="3052680"/>
            <a:ext cx="8534400" cy="3106119"/>
          </a:xfrm>
        </p:spPr>
        <p:txBody>
          <a:bodyPr>
            <a:norm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sl-SI" sz="2400" dirty="0"/>
              <a:t>bil je izjemen mož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sl-SI" sz="2400" dirty="0"/>
              <a:t>pogumni sprejel izzive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sl-SI" sz="2400" dirty="0"/>
              <a:t>do konca povezan s športom</a:t>
            </a:r>
            <a:endParaRPr lang="en-GB" sz="2400" dirty="0"/>
          </a:p>
        </p:txBody>
      </p:sp>
      <p:pic>
        <p:nvPicPr>
          <p:cNvPr id="14" name="Zvok 13">
            <a:hlinkClick r:id="" action="ppaction://media"/>
            <a:extLst>
              <a:ext uri="{FF2B5EF4-FFF2-40B4-BE49-F238E27FC236}">
                <a16:creationId xmlns:a16="http://schemas.microsoft.com/office/drawing/2014/main" id="{7E9210BD-F138-4409-8A62-C2412C7D345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22779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18895">
        <p14:switch dir="r"/>
      </p:transition>
    </mc:Choice>
    <mc:Fallback xmlns="">
      <p:transition spd="slow" advTm="18895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8.3"/>
</p:tagLst>
</file>

<file path=ppt/theme/theme1.xml><?xml version="1.0" encoding="utf-8"?>
<a:theme xmlns:a="http://schemas.openxmlformats.org/drawingml/2006/main" name="Rezina">
  <a:themeElements>
    <a:clrScheme name="Rezina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Rezina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Rezina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3FEC7C6-62A9-40C4-99D2-581AACACAA2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276</TotalTime>
  <Words>178</Words>
  <Application>Microsoft Office PowerPoint</Application>
  <PresentationFormat>Širokozaslonsko</PresentationFormat>
  <Paragraphs>41</Paragraphs>
  <Slides>7</Slides>
  <Notes>0</Notes>
  <HiddenSlides>0</HiddenSlides>
  <MMClips>7</MMClips>
  <ScaleCrop>false</ScaleCrop>
  <HeadingPairs>
    <vt:vector size="6" baseType="variant">
      <vt:variant>
        <vt:lpstr>Uporabljene pisave</vt:lpstr>
      </vt:variant>
      <vt:variant>
        <vt:i4>4</vt:i4>
      </vt:variant>
      <vt:variant>
        <vt:lpstr>Tema</vt:lpstr>
      </vt:variant>
      <vt:variant>
        <vt:i4>1</vt:i4>
      </vt:variant>
      <vt:variant>
        <vt:lpstr>Naslovi diapozitivov</vt:lpstr>
      </vt:variant>
      <vt:variant>
        <vt:i4>7</vt:i4>
      </vt:variant>
    </vt:vector>
  </HeadingPairs>
  <TitlesOfParts>
    <vt:vector size="12" baseType="lpstr">
      <vt:lpstr>Century Gothic</vt:lpstr>
      <vt:lpstr>Courier New</vt:lpstr>
      <vt:lpstr>Wingdings</vt:lpstr>
      <vt:lpstr>Wingdings 3</vt:lpstr>
      <vt:lpstr>Rezina</vt:lpstr>
      <vt:lpstr>OPIS ZNANE OSEBNOSTI</vt:lpstr>
      <vt:lpstr>Štukljevo otroštvo</vt:lpstr>
      <vt:lpstr>IZGLED</vt:lpstr>
      <vt:lpstr>Njegovo življenje</vt:lpstr>
      <vt:lpstr>Športna kariera</vt:lpstr>
      <vt:lpstr>Zrelejše obdobje Štukljevega življenja</vt:lpstr>
      <vt:lpstr>Moje videnje gospoda LEONA ŠTUKLJA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OPIS ZNANE OSEBNOSTI</dc:title>
  <dc:creator>Maja</dc:creator>
  <cp:lastModifiedBy>Kristina</cp:lastModifiedBy>
  <cp:revision>25</cp:revision>
  <cp:lastPrinted>2020-05-26T08:07:50Z</cp:lastPrinted>
  <dcterms:created xsi:type="dcterms:W3CDTF">2020-05-20T08:26:57Z</dcterms:created>
  <dcterms:modified xsi:type="dcterms:W3CDTF">2020-10-11T19:40:26Z</dcterms:modified>
</cp:coreProperties>
</file>