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aven povezovalnik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Naslov 28"/>
          <p:cNvSpPr>
            <a:spLocks noGrp="1"/>
          </p:cNvSpPr>
          <p:nvPr>
            <p:ph type="ctrTitle"/>
          </p:nvPr>
        </p:nvSpPr>
        <p:spPr>
          <a:xfrm>
            <a:off x="381000" y="4853411"/>
            <a:ext cx="8458200" cy="1222375"/>
          </a:xfrm>
        </p:spPr>
        <p:txBody>
          <a:bodyPr anchor="t"/>
          <a:lstStyle/>
          <a:p>
            <a:r>
              <a:rPr kumimoji="0" lang="sl-SI" smtClean="0"/>
              <a:t>Uredite slog naslova matrice</a:t>
            </a:r>
            <a:endParaRPr kumimoji="0" lang="en-US"/>
          </a:p>
        </p:txBody>
      </p:sp>
      <p:sp>
        <p:nvSpPr>
          <p:cNvPr id="9" name="Podnaslov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Uredite slog podnaslova matrice</a:t>
            </a:r>
            <a:endParaRPr kumimoji="0" lang="en-US"/>
          </a:p>
        </p:txBody>
      </p:sp>
      <p:sp>
        <p:nvSpPr>
          <p:cNvPr id="16" name="Ograda datuma 15"/>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2" name="Ograda noge 1"/>
          <p:cNvSpPr>
            <a:spLocks noGrp="1"/>
          </p:cNvSpPr>
          <p:nvPr>
            <p:ph type="ftr" sz="quarter" idx="11"/>
          </p:nvPr>
        </p:nvSpPr>
        <p:spPr/>
        <p:txBody>
          <a:bodyPr/>
          <a:lstStyle/>
          <a:p>
            <a:endParaRPr lang="sl-SI"/>
          </a:p>
        </p:txBody>
      </p:sp>
      <p:sp>
        <p:nvSpPr>
          <p:cNvPr id="15" name="Ograda številke diapozitiva 14"/>
          <p:cNvSpPr>
            <a:spLocks noGrp="1"/>
          </p:cNvSpPr>
          <p:nvPr>
            <p:ph type="sldNum" sz="quarter" idx="12"/>
          </p:nvPr>
        </p:nvSpPr>
        <p:spPr>
          <a:xfrm>
            <a:off x="8229600" y="6473952"/>
            <a:ext cx="758952" cy="246888"/>
          </a:xfrm>
        </p:spPr>
        <p:txBody>
          <a:bodyPr/>
          <a:lstStyle/>
          <a:p>
            <a:fld id="{513D4982-C3DD-4414-A71F-894DAAFC567F}"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Uredite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13D4982-C3DD-4414-A71F-894DAAFC567F}"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549276"/>
            <a:ext cx="1828800" cy="5851525"/>
          </a:xfrm>
        </p:spPr>
        <p:txBody>
          <a:bodyPr vert="eaVert"/>
          <a:lstStyle/>
          <a:p>
            <a:r>
              <a:rPr kumimoji="0" lang="sl-SI" smtClean="0"/>
              <a:t>Uredite slog naslova matrice</a:t>
            </a:r>
            <a:endParaRPr kumimoji="0" lang="en-US"/>
          </a:p>
        </p:txBody>
      </p:sp>
      <p:sp>
        <p:nvSpPr>
          <p:cNvPr id="3" name="Ograda navpičnega besedila 2"/>
          <p:cNvSpPr>
            <a:spLocks noGrp="1"/>
          </p:cNvSpPr>
          <p:nvPr>
            <p:ph type="body" orient="vert" idx="1"/>
          </p:nvPr>
        </p:nvSpPr>
        <p:spPr>
          <a:xfrm>
            <a:off x="457200" y="549276"/>
            <a:ext cx="6248400" cy="5851525"/>
          </a:xfrm>
        </p:spPr>
        <p:txBody>
          <a:bodyPr vert="eaVert"/>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13D4982-C3DD-4414-A71F-894DAAFC567F}"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2" name="Naslov 21"/>
          <p:cNvSpPr>
            <a:spLocks noGrp="1"/>
          </p:cNvSpPr>
          <p:nvPr>
            <p:ph type="title"/>
          </p:nvPr>
        </p:nvSpPr>
        <p:spPr/>
        <p:txBody>
          <a:bodyPr/>
          <a:lstStyle/>
          <a:p>
            <a:r>
              <a:rPr kumimoji="0" lang="sl-SI" smtClean="0"/>
              <a:t>Uredite slog naslova matrice</a:t>
            </a:r>
            <a:endParaRPr kumimoji="0" lang="en-US"/>
          </a:p>
        </p:txBody>
      </p:sp>
      <p:sp>
        <p:nvSpPr>
          <p:cNvPr id="27" name="Ograda vsebine 26"/>
          <p:cNvSpPr>
            <a:spLocks noGrp="1"/>
          </p:cNvSpPr>
          <p:nvPr>
            <p:ph idx="1"/>
          </p:nvPr>
        </p:nvSpPr>
        <p:spPr/>
        <p:txBody>
          <a:body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5" name="Ograda datuma 24"/>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19" name="Ograda noge 18"/>
          <p:cNvSpPr>
            <a:spLocks noGrp="1"/>
          </p:cNvSpPr>
          <p:nvPr>
            <p:ph type="ftr" sz="quarter" idx="11"/>
          </p:nvPr>
        </p:nvSpPr>
        <p:spPr>
          <a:xfrm>
            <a:off x="3581400" y="76200"/>
            <a:ext cx="2895600" cy="288925"/>
          </a:xfrm>
        </p:spPr>
        <p:txBody>
          <a:bodyPr/>
          <a:lstStyle/>
          <a:p>
            <a:endParaRPr lang="sl-SI"/>
          </a:p>
        </p:txBody>
      </p:sp>
      <p:sp>
        <p:nvSpPr>
          <p:cNvPr id="16" name="Ograda številke diapozitiva 15"/>
          <p:cNvSpPr>
            <a:spLocks noGrp="1"/>
          </p:cNvSpPr>
          <p:nvPr>
            <p:ph type="sldNum" sz="quarter" idx="12"/>
          </p:nvPr>
        </p:nvSpPr>
        <p:spPr>
          <a:xfrm>
            <a:off x="8229600" y="6473952"/>
            <a:ext cx="758952" cy="246888"/>
          </a:xfrm>
        </p:spPr>
        <p:txBody>
          <a:bodyPr/>
          <a:lstStyle/>
          <a:p>
            <a:fld id="{513D4982-C3DD-4414-A71F-894DAAFC567F}"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2"/>
      </p:bgRef>
    </p:bg>
    <p:spTree>
      <p:nvGrpSpPr>
        <p:cNvPr id="1" name=""/>
        <p:cNvGrpSpPr/>
        <p:nvPr/>
      </p:nvGrpSpPr>
      <p:grpSpPr>
        <a:xfrm>
          <a:off x="0" y="0"/>
          <a:ext cx="0" cy="0"/>
          <a:chOff x="0" y="0"/>
          <a:chExt cx="0" cy="0"/>
        </a:xfrm>
      </p:grpSpPr>
      <p:sp>
        <p:nvSpPr>
          <p:cNvPr id="7" name="Raven povezovalnik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besedila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Uredite sloge besedila matrice</a:t>
            </a:r>
          </a:p>
        </p:txBody>
      </p:sp>
      <p:sp>
        <p:nvSpPr>
          <p:cNvPr id="19" name="Ograda datuma 18"/>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11" name="Ograda noge 10"/>
          <p:cNvSpPr>
            <a:spLocks noGrp="1"/>
          </p:cNvSpPr>
          <p:nvPr>
            <p:ph type="ftr" sz="quarter" idx="11"/>
          </p:nvPr>
        </p:nvSpPr>
        <p:spPr/>
        <p:txBody>
          <a:bodyPr/>
          <a:lstStyle/>
          <a:p>
            <a:endParaRPr lang="sl-SI"/>
          </a:p>
        </p:txBody>
      </p:sp>
      <p:sp>
        <p:nvSpPr>
          <p:cNvPr id="16" name="Ograda številke diapozitiva 15"/>
          <p:cNvSpPr>
            <a:spLocks noGrp="1"/>
          </p:cNvSpPr>
          <p:nvPr>
            <p:ph type="sldNum" sz="quarter" idx="12"/>
          </p:nvPr>
        </p:nvSpPr>
        <p:spPr/>
        <p:txBody>
          <a:bodyPr/>
          <a:lstStyle/>
          <a:p>
            <a:fld id="{513D4982-C3DD-4414-A71F-894DAAFC567F}" type="slidenum">
              <a:rPr lang="sl-SI" smtClean="0"/>
              <a:pPr/>
              <a:t>‹#›</a:t>
            </a:fld>
            <a:endParaRPr lang="sl-SI"/>
          </a:p>
        </p:txBody>
      </p:sp>
      <p:sp>
        <p:nvSpPr>
          <p:cNvPr id="8" name="Naslov 7"/>
          <p:cNvSpPr>
            <a:spLocks noGrp="1"/>
          </p:cNvSpPr>
          <p:nvPr>
            <p:ph type="title"/>
          </p:nvPr>
        </p:nvSpPr>
        <p:spPr>
          <a:xfrm>
            <a:off x="180475" y="2947085"/>
            <a:ext cx="8686800" cy="1184825"/>
          </a:xfrm>
        </p:spPr>
        <p:txBody>
          <a:bodyPr rtlCol="0" anchor="t"/>
          <a:lstStyle>
            <a:lvl1pPr algn="r">
              <a:defRPr/>
            </a:lvl1pPr>
          </a:lstStyle>
          <a:p>
            <a:r>
              <a:rPr kumimoji="0" lang="sl-SI" smtClean="0"/>
              <a:t>Uredite slog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0" name="Naslov 19"/>
          <p:cNvSpPr>
            <a:spLocks noGrp="1"/>
          </p:cNvSpPr>
          <p:nvPr>
            <p:ph type="title"/>
          </p:nvPr>
        </p:nvSpPr>
        <p:spPr>
          <a:xfrm>
            <a:off x="301752" y="457200"/>
            <a:ext cx="8686800" cy="841248"/>
          </a:xfrm>
        </p:spPr>
        <p:txBody>
          <a:bodyPr/>
          <a:lstStyle/>
          <a:p>
            <a:r>
              <a:rPr kumimoji="0" lang="sl-SI" smtClean="0"/>
              <a:t>Uredite slog naslova matrice</a:t>
            </a:r>
            <a:endParaRPr kumimoji="0" lang="en-US"/>
          </a:p>
        </p:txBody>
      </p:sp>
      <p:sp>
        <p:nvSpPr>
          <p:cNvPr id="14" name="Ograda vsebin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10" name="Ograda noge 9"/>
          <p:cNvSpPr>
            <a:spLocks noGrp="1"/>
          </p:cNvSpPr>
          <p:nvPr>
            <p:ph type="ftr" sz="quarter" idx="11"/>
          </p:nvPr>
        </p:nvSpPr>
        <p:spPr/>
        <p:txBody>
          <a:bodyPr/>
          <a:lstStyle/>
          <a:p>
            <a:endParaRPr lang="sl-SI"/>
          </a:p>
        </p:txBody>
      </p:sp>
      <p:sp>
        <p:nvSpPr>
          <p:cNvPr id="31" name="Ograda številke diapozitiva 30"/>
          <p:cNvSpPr>
            <a:spLocks noGrp="1"/>
          </p:cNvSpPr>
          <p:nvPr>
            <p:ph type="sldNum" sz="quarter" idx="12"/>
          </p:nvPr>
        </p:nvSpPr>
        <p:spPr/>
        <p:txBody>
          <a:bodyPr/>
          <a:lstStyle/>
          <a:p>
            <a:fld id="{513D4982-C3DD-4414-A71F-894DAAFC567F}"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9" name="Naslov 28"/>
          <p:cNvSpPr>
            <a:spLocks noGrp="1"/>
          </p:cNvSpPr>
          <p:nvPr>
            <p:ph type="title"/>
          </p:nvPr>
        </p:nvSpPr>
        <p:spPr>
          <a:xfrm>
            <a:off x="304800" y="5410200"/>
            <a:ext cx="8610600" cy="882650"/>
          </a:xfrm>
        </p:spPr>
        <p:txBody>
          <a:bodyPr anchor="ctr"/>
          <a:lstStyle>
            <a:lvl1pPr>
              <a:defRPr/>
            </a:lvl1pPr>
          </a:lstStyle>
          <a:p>
            <a:r>
              <a:rPr kumimoji="0" lang="sl-SI" smtClean="0"/>
              <a:t>Uredite slog naslova matrice</a:t>
            </a:r>
            <a:endParaRPr kumimoji="0" lang="en-US"/>
          </a:p>
        </p:txBody>
      </p:sp>
      <p:sp>
        <p:nvSpPr>
          <p:cNvPr id="13" name="Ograda besedila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25" name="Ograda besedila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Uredite sloge besedila matrice</a:t>
            </a:r>
          </a:p>
        </p:txBody>
      </p:sp>
      <p:sp>
        <p:nvSpPr>
          <p:cNvPr id="4" name="Ograda vsebin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8" name="Ograda vsebin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0" name="Ograda datuma 9"/>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229600" y="6477000"/>
            <a:ext cx="762000" cy="246888"/>
          </a:xfrm>
        </p:spPr>
        <p:txBody>
          <a:bodyPr/>
          <a:lstStyle/>
          <a:p>
            <a:fld id="{513D4982-C3DD-4414-A71F-894DAAFC567F}" type="slidenum">
              <a:rPr lang="sl-SI" smtClean="0"/>
              <a:pPr/>
              <a:t>‹#›</a:t>
            </a:fld>
            <a:endParaRPr lang="sl-SI"/>
          </a:p>
        </p:txBody>
      </p:sp>
      <p:sp>
        <p:nvSpPr>
          <p:cNvPr id="11" name="Raven povezovalnik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0" name="Naslov 29"/>
          <p:cNvSpPr>
            <a:spLocks noGrp="1"/>
          </p:cNvSpPr>
          <p:nvPr>
            <p:ph type="title"/>
          </p:nvPr>
        </p:nvSpPr>
        <p:spPr>
          <a:xfrm>
            <a:off x="301752" y="457200"/>
            <a:ext cx="8686800" cy="841248"/>
          </a:xfrm>
        </p:spPr>
        <p:txBody>
          <a:bodyPr/>
          <a:lstStyle/>
          <a:p>
            <a:r>
              <a:rPr kumimoji="0" lang="sl-SI" smtClean="0"/>
              <a:t>Uredite slog naslova matrice</a:t>
            </a:r>
            <a:endParaRPr kumimoji="0" lang="en-US"/>
          </a:p>
        </p:txBody>
      </p:sp>
      <p:sp>
        <p:nvSpPr>
          <p:cNvPr id="12" name="Ograda datuma 11"/>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21" name="Ograda noge 20"/>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513D4982-C3DD-4414-A71F-894DAAFC567F}"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3" name="Ograda datuma 2"/>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24" name="Ograda noge 23"/>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13D4982-C3DD-4414-A71F-894DAAFC567F}"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8" name="Raven povezovalnik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Naslov 11"/>
          <p:cNvSpPr>
            <a:spLocks noGrp="1"/>
          </p:cNvSpPr>
          <p:nvPr>
            <p:ph type="title"/>
          </p:nvPr>
        </p:nvSpPr>
        <p:spPr>
          <a:xfrm>
            <a:off x="457200" y="5486400"/>
            <a:ext cx="8458200" cy="520700"/>
          </a:xfrm>
        </p:spPr>
        <p:txBody>
          <a:bodyPr anchor="ctr"/>
          <a:lstStyle>
            <a:lvl1pPr algn="l">
              <a:buNone/>
              <a:defRPr sz="2000" b="1"/>
            </a:lvl1pPr>
          </a:lstStyle>
          <a:p>
            <a:r>
              <a:rPr kumimoji="0" lang="sl-SI" smtClean="0"/>
              <a:t>Uredite slog naslova matrice</a:t>
            </a:r>
            <a:endParaRPr kumimoji="0" lang="en-US"/>
          </a:p>
        </p:txBody>
      </p:sp>
      <p:sp>
        <p:nvSpPr>
          <p:cNvPr id="26" name="Ograda besedila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Uredite sloge besedila matrice</a:t>
            </a:r>
          </a:p>
        </p:txBody>
      </p:sp>
      <p:sp>
        <p:nvSpPr>
          <p:cNvPr id="14" name="Ograda vsebin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sl-SI" smtClean="0"/>
              <a:t>Uredite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5" name="Ograda datuma 24"/>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29" name="Ograda noge 28"/>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513D4982-C3DD-4414-A71F-894DAAFC567F}"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3" name="Ograda slik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sl-SI" smtClean="0"/>
              <a:t>Kliknite ikono, če želite dodati sliko</a:t>
            </a:r>
            <a:endParaRPr kumimoji="0" lang="en-US" dirty="0"/>
          </a:p>
        </p:txBody>
      </p:sp>
      <p:sp>
        <p:nvSpPr>
          <p:cNvPr id="7" name="Ograda datuma 6"/>
          <p:cNvSpPr>
            <a:spLocks noGrp="1"/>
          </p:cNvSpPr>
          <p:nvPr>
            <p:ph type="dt" sz="half" idx="10"/>
          </p:nvPr>
        </p:nvSpPr>
        <p:spPr/>
        <p:txBody>
          <a:bodyPr/>
          <a:lstStyle/>
          <a:p>
            <a:fld id="{00D0F178-02B5-4DF9-A05E-4CA52141697F}" type="datetimeFigureOut">
              <a:rPr lang="sl-SI" smtClean="0"/>
              <a:pPr/>
              <a:t>18. 10. 2020</a:t>
            </a:fld>
            <a:endParaRPr lang="sl-SI"/>
          </a:p>
        </p:txBody>
      </p:sp>
      <p:sp>
        <p:nvSpPr>
          <p:cNvPr id="5" name="Ograda noge 4"/>
          <p:cNvSpPr>
            <a:spLocks noGrp="1"/>
          </p:cNvSpPr>
          <p:nvPr>
            <p:ph type="ftr" sz="quarter" idx="11"/>
          </p:nvPr>
        </p:nvSpPr>
        <p:spPr/>
        <p:txBody>
          <a:bodyPr/>
          <a:lstStyle/>
          <a:p>
            <a:endParaRPr lang="sl-SI"/>
          </a:p>
        </p:txBody>
      </p:sp>
      <p:sp>
        <p:nvSpPr>
          <p:cNvPr id="31" name="Ograda številke diapozitiva 30"/>
          <p:cNvSpPr>
            <a:spLocks noGrp="1"/>
          </p:cNvSpPr>
          <p:nvPr>
            <p:ph type="sldNum" sz="quarter" idx="12"/>
          </p:nvPr>
        </p:nvSpPr>
        <p:spPr/>
        <p:txBody>
          <a:bodyPr/>
          <a:lstStyle/>
          <a:p>
            <a:fld id="{513D4982-C3DD-4414-A71F-894DAAFC567F}" type="slidenum">
              <a:rPr lang="sl-SI" smtClean="0"/>
              <a:pPr/>
              <a:t>‹#›</a:t>
            </a:fld>
            <a:endParaRPr lang="sl-SI"/>
          </a:p>
        </p:txBody>
      </p:sp>
      <p:sp>
        <p:nvSpPr>
          <p:cNvPr id="17" name="Naslov 16"/>
          <p:cNvSpPr>
            <a:spLocks noGrp="1"/>
          </p:cNvSpPr>
          <p:nvPr>
            <p:ph type="title"/>
          </p:nvPr>
        </p:nvSpPr>
        <p:spPr>
          <a:xfrm>
            <a:off x="381000" y="4993760"/>
            <a:ext cx="5867400" cy="522288"/>
          </a:xfrm>
        </p:spPr>
        <p:txBody>
          <a:bodyPr anchor="ctr"/>
          <a:lstStyle>
            <a:lvl1pPr algn="l">
              <a:buNone/>
              <a:defRPr sz="2000" b="1"/>
            </a:lvl1pPr>
          </a:lstStyle>
          <a:p>
            <a:r>
              <a:rPr kumimoji="0" lang="sl-SI" smtClean="0"/>
              <a:t>Uredite slog naslova matrice</a:t>
            </a:r>
            <a:endParaRPr kumimoji="0" lang="en-US"/>
          </a:p>
        </p:txBody>
      </p:sp>
      <p:sp>
        <p:nvSpPr>
          <p:cNvPr id="26" name="Ograda besedila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sl-SI" smtClean="0"/>
              <a:t>Uredite sloge besedila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aven povezovalnik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Ograda besedila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sl-SI" smtClean="0"/>
              <a:t>Uredite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1" name="Ograda datum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0D0F178-02B5-4DF9-A05E-4CA52141697F}" type="datetimeFigureOut">
              <a:rPr lang="sl-SI" smtClean="0"/>
              <a:pPr/>
              <a:t>18. 10. 2020</a:t>
            </a:fld>
            <a:endParaRPr lang="sl-SI"/>
          </a:p>
        </p:txBody>
      </p:sp>
      <p:sp>
        <p:nvSpPr>
          <p:cNvPr id="28" name="Ograda no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sl-SI"/>
          </a:p>
        </p:txBody>
      </p:sp>
      <p:sp>
        <p:nvSpPr>
          <p:cNvPr id="5" name="Ograda številke diapoz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13D4982-C3DD-4414-A71F-894DAAFC567F}" type="slidenum">
              <a:rPr lang="sl-SI" smtClean="0"/>
              <a:pPr/>
              <a:t>‹#›</a:t>
            </a:fld>
            <a:endParaRPr lang="sl-SI"/>
          </a:p>
        </p:txBody>
      </p:sp>
      <p:sp>
        <p:nvSpPr>
          <p:cNvPr id="10" name="Ograda naslova 9"/>
          <p:cNvSpPr>
            <a:spLocks noGrp="1"/>
          </p:cNvSpPr>
          <p:nvPr>
            <p:ph type="title"/>
          </p:nvPr>
        </p:nvSpPr>
        <p:spPr>
          <a:xfrm>
            <a:off x="304800" y="457200"/>
            <a:ext cx="8686800" cy="838200"/>
          </a:xfrm>
          <a:prstGeom prst="rect">
            <a:avLst/>
          </a:prstGeom>
        </p:spPr>
        <p:txBody>
          <a:bodyPr vert="horz" anchor="ctr">
            <a:normAutofit/>
          </a:bodyPr>
          <a:lstStyle/>
          <a:p>
            <a:r>
              <a:rPr kumimoji="0" lang="sl-SI" smtClean="0"/>
              <a:t>Uredite slog naslova matrice</a:t>
            </a:r>
            <a:endParaRPr kumimoji="0" lang="en-US"/>
          </a:p>
        </p:txBody>
      </p:sp>
      <p:sp>
        <p:nvSpPr>
          <p:cNvPr id="9" name="Raven povezovalnik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aven povezovalnik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692696"/>
            <a:ext cx="8458200" cy="1222375"/>
          </a:xfrm>
        </p:spPr>
        <p:txBody>
          <a:bodyPr>
            <a:normAutofit fontScale="90000"/>
          </a:bodyPr>
          <a:lstStyle/>
          <a:p>
            <a:pPr algn="ctr"/>
            <a:r>
              <a:rPr lang="sl-SI" sz="6600" dirty="0" smtClean="0">
                <a:solidFill>
                  <a:schemeClr val="bg1">
                    <a:lumMod val="75000"/>
                  </a:schemeClr>
                </a:solidFill>
              </a:rPr>
              <a:t>RISANJE</a:t>
            </a:r>
            <a:r>
              <a:rPr lang="sl-SI" sz="4000" dirty="0" smtClean="0"/>
              <a:t/>
            </a:r>
            <a:br>
              <a:rPr lang="sl-SI" sz="4000" dirty="0" smtClean="0"/>
            </a:br>
            <a:r>
              <a:rPr lang="sl-SI" sz="6600" dirty="0" smtClean="0"/>
              <a:t/>
            </a:r>
            <a:br>
              <a:rPr lang="sl-SI" sz="6600" dirty="0" smtClean="0"/>
            </a:br>
            <a:r>
              <a:rPr lang="sl-SI" sz="5300" dirty="0" smtClean="0"/>
              <a:t>ČRTA (LINIJA)</a:t>
            </a:r>
            <a:endParaRPr lang="sl-SI" sz="5300" dirty="0"/>
          </a:p>
        </p:txBody>
      </p:sp>
      <p:sp>
        <p:nvSpPr>
          <p:cNvPr id="3" name="Podnaslov 2"/>
          <p:cNvSpPr>
            <a:spLocks noGrp="1"/>
          </p:cNvSpPr>
          <p:nvPr>
            <p:ph type="subTitle" idx="1"/>
          </p:nvPr>
        </p:nvSpPr>
        <p:spPr/>
        <p:txBody>
          <a:bodyPr/>
          <a:lstStyle/>
          <a:p>
            <a:endParaRPr lang="sl-SI"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717032"/>
            <a:ext cx="3189734" cy="207332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Pravokoten oblaček 4"/>
          <p:cNvSpPr/>
          <p:nvPr/>
        </p:nvSpPr>
        <p:spPr>
          <a:xfrm>
            <a:off x="4427984" y="3717032"/>
            <a:ext cx="3888432" cy="2088232"/>
          </a:xfrm>
          <a:prstGeom prst="wedgeRectCallout">
            <a:avLst>
              <a:gd name="adj1" fmla="val -19280"/>
              <a:gd name="adj2" fmla="val 50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200" dirty="0" smtClean="0">
                <a:solidFill>
                  <a:schemeClr val="tx1"/>
                </a:solidFill>
              </a:rPr>
              <a:t>Dober dan,</a:t>
            </a:r>
          </a:p>
          <a:p>
            <a:r>
              <a:rPr lang="sl-SI" sz="1200" dirty="0" smtClean="0">
                <a:solidFill>
                  <a:schemeClr val="tx1"/>
                </a:solidFill>
              </a:rPr>
              <a:t>z</a:t>
            </a:r>
            <a:r>
              <a:rPr lang="sl-SI" sz="1200" dirty="0" smtClean="0">
                <a:solidFill>
                  <a:schemeClr val="tx1"/>
                </a:solidFill>
              </a:rPr>
              <a:t>opet začenjamo z delom od doma. Vaša naloga za ta teden je, da dokončate risbo, kjer ste za motiv imeli površine (lase). Če ste risbo že dokončali, si izberite nov motiv (predlagam domačo žival (pes, mačka, hrček….)). Risbo bom ocenil, ko pridemo nazaj v šolo (upam, da se kmalu vidimo).</a:t>
            </a:r>
          </a:p>
          <a:p>
            <a:endParaRPr lang="sl-SI" sz="1200" dirty="0" smtClean="0">
              <a:solidFill>
                <a:schemeClr val="tx1"/>
              </a:solidFill>
            </a:endParaRPr>
          </a:p>
          <a:p>
            <a:r>
              <a:rPr lang="sl-SI" sz="1200" dirty="0" smtClean="0">
                <a:solidFill>
                  <a:schemeClr val="tx1"/>
                </a:solidFill>
              </a:rPr>
              <a:t>Lep pozdrav!</a:t>
            </a:r>
          </a:p>
          <a:p>
            <a:r>
              <a:rPr lang="sl-SI" sz="1200" smtClean="0">
                <a:solidFill>
                  <a:schemeClr val="tx1"/>
                </a:solidFill>
              </a:rPr>
              <a:t>Mitja Poljanšek  </a:t>
            </a:r>
            <a:endParaRPr lang="sl-SI" sz="1200" dirty="0">
              <a:solidFill>
                <a:schemeClr val="tx1"/>
              </a:solidFill>
            </a:endParaRPr>
          </a:p>
        </p:txBody>
      </p:sp>
    </p:spTree>
    <p:extLst>
      <p:ext uri="{BB962C8B-B14F-4D97-AF65-F5344CB8AC3E}">
        <p14:creationId xmlns:p14="http://schemas.microsoft.com/office/powerpoint/2010/main" xmlns="" val="274191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ČRTA IN TOČKA</a:t>
            </a:r>
            <a:endParaRPr lang="sl-SI" dirty="0"/>
          </a:p>
        </p:txBody>
      </p:sp>
      <p:sp>
        <p:nvSpPr>
          <p:cNvPr id="3" name="Ograda vsebine 2"/>
          <p:cNvSpPr>
            <a:spLocks noGrp="1"/>
          </p:cNvSpPr>
          <p:nvPr>
            <p:ph idx="1"/>
          </p:nvPr>
        </p:nvSpPr>
        <p:spPr/>
        <p:txBody>
          <a:bodyPr>
            <a:normAutofit/>
          </a:bodyPr>
          <a:lstStyle/>
          <a:p>
            <a:r>
              <a:rPr lang="sl-SI" sz="2800" b="1" dirty="0" smtClean="0">
                <a:solidFill>
                  <a:schemeClr val="bg1">
                    <a:lumMod val="50000"/>
                  </a:schemeClr>
                </a:solidFill>
              </a:rPr>
              <a:t>TOČKA JE OSNOVA VSAKE ČRTE</a:t>
            </a:r>
          </a:p>
          <a:p>
            <a:r>
              <a:rPr lang="sl-SI" sz="2800" b="1" dirty="0" smtClean="0">
                <a:solidFill>
                  <a:schemeClr val="bg1">
                    <a:lumMod val="50000"/>
                  </a:schemeClr>
                </a:solidFill>
              </a:rPr>
              <a:t>ČRTE LAHKO VLEČEMO </a:t>
            </a:r>
          </a:p>
          <a:p>
            <a:pPr marL="0" indent="0">
              <a:buNone/>
            </a:pPr>
            <a:r>
              <a:rPr lang="sl-SI" sz="2800" b="1" dirty="0">
                <a:solidFill>
                  <a:schemeClr val="bg1">
                    <a:lumMod val="50000"/>
                  </a:schemeClr>
                </a:solidFill>
              </a:rPr>
              <a:t> </a:t>
            </a:r>
            <a:r>
              <a:rPr lang="sl-SI" sz="2800" b="1" dirty="0" smtClean="0">
                <a:solidFill>
                  <a:schemeClr val="bg1">
                    <a:lumMod val="50000"/>
                  </a:schemeClr>
                </a:solidFill>
              </a:rPr>
              <a:t>   -Z ROKO (PROSTOROČNO,ROKOPISNA, KALIGRAFSKA)</a:t>
            </a:r>
          </a:p>
          <a:p>
            <a:pPr marL="0" indent="0">
              <a:buNone/>
            </a:pPr>
            <a:r>
              <a:rPr lang="sl-SI" sz="2800" b="1" dirty="0">
                <a:solidFill>
                  <a:schemeClr val="bg1">
                    <a:lumMod val="50000"/>
                  </a:schemeClr>
                </a:solidFill>
              </a:rPr>
              <a:t> </a:t>
            </a:r>
            <a:r>
              <a:rPr lang="sl-SI" sz="2800" b="1" dirty="0" smtClean="0">
                <a:solidFill>
                  <a:schemeClr val="bg1">
                    <a:lumMod val="50000"/>
                  </a:schemeClr>
                </a:solidFill>
              </a:rPr>
              <a:t>   - Z GEOMETRIJSKIMI PRIPOMOČKI (TEHNIČNA)</a:t>
            </a:r>
            <a:endParaRPr lang="sl-SI" sz="2800" b="1"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4437112"/>
            <a:ext cx="2832760" cy="19981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4437112"/>
            <a:ext cx="2655514" cy="201622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4713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ČRTA IN TOČKA</a:t>
            </a:r>
            <a:endParaRPr lang="sl-SI" dirty="0"/>
          </a:p>
        </p:txBody>
      </p:sp>
      <p:sp>
        <p:nvSpPr>
          <p:cNvPr id="3" name="Ograda vsebine 2"/>
          <p:cNvSpPr>
            <a:spLocks noGrp="1"/>
          </p:cNvSpPr>
          <p:nvPr>
            <p:ph idx="1"/>
          </p:nvPr>
        </p:nvSpPr>
        <p:spPr/>
        <p:txBody>
          <a:bodyPr>
            <a:normAutofit/>
          </a:bodyPr>
          <a:lstStyle/>
          <a:p>
            <a:r>
              <a:rPr lang="sl-SI" sz="2800" b="1" dirty="0" smtClean="0">
                <a:solidFill>
                  <a:schemeClr val="bg1">
                    <a:lumMod val="50000"/>
                  </a:schemeClr>
                </a:solidFill>
              </a:rPr>
              <a:t>NALOGA ČRTE IN TOČKE</a:t>
            </a:r>
          </a:p>
          <a:p>
            <a:pPr marL="0" indent="0">
              <a:buNone/>
            </a:pPr>
            <a:r>
              <a:rPr lang="sl-SI" sz="2800" b="1" dirty="0">
                <a:solidFill>
                  <a:schemeClr val="bg1">
                    <a:lumMod val="50000"/>
                  </a:schemeClr>
                </a:solidFill>
              </a:rPr>
              <a:t> </a:t>
            </a:r>
            <a:r>
              <a:rPr lang="sl-SI" sz="2800" b="1" dirty="0" smtClean="0">
                <a:solidFill>
                  <a:schemeClr val="bg1">
                    <a:lumMod val="50000"/>
                  </a:schemeClr>
                </a:solidFill>
              </a:rPr>
              <a:t>   -S ČRTO NARIŠEMO OBRIS ALI KONTURO</a:t>
            </a:r>
          </a:p>
          <a:p>
            <a:pPr marL="0" indent="0">
              <a:buNone/>
            </a:pPr>
            <a:r>
              <a:rPr lang="sl-SI" sz="2800" b="1" dirty="0">
                <a:solidFill>
                  <a:schemeClr val="bg1">
                    <a:lumMod val="50000"/>
                  </a:schemeClr>
                </a:solidFill>
              </a:rPr>
              <a:t> </a:t>
            </a:r>
            <a:r>
              <a:rPr lang="sl-SI" sz="2800" b="1" dirty="0" smtClean="0">
                <a:solidFill>
                  <a:schemeClr val="bg1">
                    <a:lumMod val="50000"/>
                  </a:schemeClr>
                </a:solidFill>
              </a:rPr>
              <a:t>   -S ČRTAMI IN TOČKAMI NARIŠEMO POVRŠINO</a:t>
            </a:r>
            <a:endParaRPr lang="sl-SI" sz="2800" b="1"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3161008"/>
            <a:ext cx="1584176" cy="211289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3193144"/>
            <a:ext cx="2094212" cy="208075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7" y="3201753"/>
            <a:ext cx="2777107" cy="207214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667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ČRTA IN TOČKA</a:t>
            </a:r>
            <a:endParaRPr lang="sl-SI" dirty="0"/>
          </a:p>
        </p:txBody>
      </p:sp>
      <p:sp>
        <p:nvSpPr>
          <p:cNvPr id="3" name="Ograda vsebine 2"/>
          <p:cNvSpPr>
            <a:spLocks noGrp="1"/>
          </p:cNvSpPr>
          <p:nvPr>
            <p:ph idx="1"/>
          </p:nvPr>
        </p:nvSpPr>
        <p:spPr/>
        <p:txBody>
          <a:bodyPr>
            <a:normAutofit/>
          </a:bodyPr>
          <a:lstStyle/>
          <a:p>
            <a:r>
              <a:rPr lang="sl-SI" sz="2800" b="1" dirty="0" smtClean="0">
                <a:solidFill>
                  <a:schemeClr val="bg1">
                    <a:lumMod val="50000"/>
                  </a:schemeClr>
                </a:solidFill>
              </a:rPr>
              <a:t>PO SMERI: VODORAVNA, NAVPIČNA, POŠEVNA</a:t>
            </a:r>
          </a:p>
          <a:p>
            <a:r>
              <a:rPr lang="sl-SI" sz="2800" b="1" dirty="0" smtClean="0">
                <a:solidFill>
                  <a:schemeClr val="bg1">
                    <a:lumMod val="50000"/>
                  </a:schemeClr>
                </a:solidFill>
              </a:rPr>
              <a:t>PO OBLIKI</a:t>
            </a:r>
          </a:p>
          <a:p>
            <a:r>
              <a:rPr lang="sl-SI" sz="2800" b="1" dirty="0" smtClean="0">
                <a:solidFill>
                  <a:schemeClr val="bg1">
                    <a:lumMod val="50000"/>
                  </a:schemeClr>
                </a:solidFill>
              </a:rPr>
              <a:t>PO DOLŽINI</a:t>
            </a:r>
            <a:endParaRPr lang="sl-SI" sz="2800" b="1"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717032"/>
            <a:ext cx="1856250" cy="26193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3808" y="3717032"/>
            <a:ext cx="2160240" cy="25966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3717032"/>
            <a:ext cx="2016224" cy="252494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22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ČRTA IN TOČKA</a:t>
            </a:r>
            <a:endParaRPr lang="sl-SI" dirty="0"/>
          </a:p>
        </p:txBody>
      </p:sp>
      <p:sp>
        <p:nvSpPr>
          <p:cNvPr id="3" name="Ograda vsebine 2"/>
          <p:cNvSpPr>
            <a:spLocks noGrp="1"/>
          </p:cNvSpPr>
          <p:nvPr>
            <p:ph idx="1"/>
          </p:nvPr>
        </p:nvSpPr>
        <p:spPr>
          <a:xfrm>
            <a:off x="323528" y="1464891"/>
            <a:ext cx="8686800" cy="4525963"/>
          </a:xfrm>
        </p:spPr>
        <p:txBody>
          <a:bodyPr>
            <a:normAutofit/>
          </a:bodyPr>
          <a:lstStyle/>
          <a:p>
            <a:r>
              <a:rPr lang="sl-SI" sz="2800" b="1" dirty="0" smtClean="0">
                <a:solidFill>
                  <a:schemeClr val="bg1">
                    <a:lumMod val="50000"/>
                  </a:schemeClr>
                </a:solidFill>
              </a:rPr>
              <a:t>GLAVNA LASTNOST ČRTE JE ENODIMENZIONALNOST</a:t>
            </a:r>
            <a:endParaRPr lang="sl-SI" sz="2800" b="1" dirty="0">
              <a:solidFill>
                <a:schemeClr val="bg1">
                  <a:lumMod val="50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636912"/>
            <a:ext cx="2952328" cy="218192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636912"/>
            <a:ext cx="3108491" cy="218192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98410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tovanje">
  <a:themeElements>
    <a:clrScheme name="Sivi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otovanj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otovanj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TotalTime>
  <Words>148</Words>
  <Application>Microsoft Office PowerPoint</Application>
  <PresentationFormat>Diaprojekcija na zaslonu (4:3)</PresentationFormat>
  <Paragraphs>21</Paragraphs>
  <Slides>5</Slides>
  <Notes>0</Notes>
  <HiddenSlides>0</HiddenSlides>
  <MMClips>0</MMClips>
  <ScaleCrop>false</ScaleCrop>
  <HeadingPairs>
    <vt:vector size="4" baseType="variant">
      <vt:variant>
        <vt:lpstr>Tema</vt:lpstr>
      </vt:variant>
      <vt:variant>
        <vt:i4>1</vt:i4>
      </vt:variant>
      <vt:variant>
        <vt:lpstr>Naslovi diapozitivov</vt:lpstr>
      </vt:variant>
      <vt:variant>
        <vt:i4>5</vt:i4>
      </vt:variant>
    </vt:vector>
  </HeadingPairs>
  <TitlesOfParts>
    <vt:vector size="6" baseType="lpstr">
      <vt:lpstr>Potovanje</vt:lpstr>
      <vt:lpstr>RISANJE  ČRTA (LINIJA)</vt:lpstr>
      <vt:lpstr>ČRTA IN TOČKA</vt:lpstr>
      <vt:lpstr>ČRTA IN TOČKA</vt:lpstr>
      <vt:lpstr>ČRTA IN TOČKA</vt:lpstr>
      <vt:lpstr>ČRTA IN TOČKA</vt:lpstr>
    </vt:vector>
  </TitlesOfParts>
  <Company>OŠ Ketteja in Murna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RISANJE  ČRTA (LINIJA)</dc:title>
  <dc:creator>mitja</dc:creator>
  <cp:lastModifiedBy>Uporabnik sistema Windows</cp:lastModifiedBy>
  <cp:revision>4</cp:revision>
  <dcterms:created xsi:type="dcterms:W3CDTF">2011-09-08T06:56:43Z</dcterms:created>
  <dcterms:modified xsi:type="dcterms:W3CDTF">2020-10-18T08:49:46Z</dcterms:modified>
</cp:coreProperties>
</file>