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47CA-B6D1-4281-83AA-0162BEB7C002}" type="datetimeFigureOut">
              <a:rPr lang="sl-SI" smtClean="0"/>
              <a:pPr/>
              <a:t>18. 10. 2020</a:t>
            </a:fld>
            <a:endParaRPr lang="sl-SI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1CF337-7AC3-411D-9EA6-FBD20CF336AD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47CA-B6D1-4281-83AA-0162BEB7C002}" type="datetimeFigureOut">
              <a:rPr lang="sl-SI" smtClean="0"/>
              <a:pPr/>
              <a:t>18. 10. 2020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CF337-7AC3-411D-9EA6-FBD20CF336A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47CA-B6D1-4281-83AA-0162BEB7C002}" type="datetimeFigureOut">
              <a:rPr lang="sl-SI" smtClean="0"/>
              <a:pPr/>
              <a:t>18. 10. 2020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CF337-7AC3-411D-9EA6-FBD20CF336A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47CA-B6D1-4281-83AA-0162BEB7C002}" type="datetimeFigureOut">
              <a:rPr lang="sl-SI" smtClean="0"/>
              <a:pPr/>
              <a:t>18. 10. 2020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CF337-7AC3-411D-9EA6-FBD20CF336A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47CA-B6D1-4281-83AA-0162BEB7C002}" type="datetimeFigureOut">
              <a:rPr lang="sl-SI" smtClean="0"/>
              <a:pPr/>
              <a:t>18. 10. 2020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CF337-7AC3-411D-9EA6-FBD20CF336A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47CA-B6D1-4281-83AA-0162BEB7C002}" type="datetimeFigureOut">
              <a:rPr lang="sl-SI" smtClean="0"/>
              <a:pPr/>
              <a:t>18. 10. 2020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CF337-7AC3-411D-9EA6-FBD20CF336AD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47CA-B6D1-4281-83AA-0162BEB7C002}" type="datetimeFigureOut">
              <a:rPr lang="sl-SI" smtClean="0"/>
              <a:pPr/>
              <a:t>18. 10. 2020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CF337-7AC3-411D-9EA6-FBD20CF336AD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47CA-B6D1-4281-83AA-0162BEB7C002}" type="datetimeFigureOut">
              <a:rPr lang="sl-SI" smtClean="0"/>
              <a:pPr/>
              <a:t>18. 10. 2020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CF337-7AC3-411D-9EA6-FBD20CF336A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47CA-B6D1-4281-83AA-0162BEB7C002}" type="datetimeFigureOut">
              <a:rPr lang="sl-SI" smtClean="0"/>
              <a:pPr/>
              <a:t>18. 10. 2020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CF337-7AC3-411D-9EA6-FBD20CF336A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47CA-B6D1-4281-83AA-0162BEB7C002}" type="datetimeFigureOut">
              <a:rPr lang="sl-SI" smtClean="0"/>
              <a:pPr/>
              <a:t>18. 10. 2020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CF337-7AC3-411D-9EA6-FBD20CF336A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A47CA-B6D1-4281-83AA-0162BEB7C002}" type="datetimeFigureOut">
              <a:rPr lang="sl-SI" smtClean="0"/>
              <a:pPr/>
              <a:t>18. 10. 2020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CF337-7AC3-411D-9EA6-FBD20CF336A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DEBA47CA-B6D1-4281-83AA-0162BEB7C002}" type="datetimeFigureOut">
              <a:rPr lang="sl-SI" smtClean="0"/>
              <a:pPr/>
              <a:t>18. 10. 2020</a:t>
            </a:fld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31CF337-7AC3-411D-9EA6-FBD20CF336AD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99592" y="404664"/>
            <a:ext cx="7315200" cy="2595025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sl-SI" dirty="0" smtClean="0">
                <a:latin typeface="Algerian" pitchFamily="82" charset="0"/>
              </a:rPr>
              <a:t> OKRASEK (ORNAMENT)</a:t>
            </a:r>
            <a:endParaRPr lang="sl-SI" dirty="0">
              <a:latin typeface="Algerian" pitchFamily="82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89040"/>
            <a:ext cx="2664718" cy="199853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avokoten oblaček 4"/>
          <p:cNvSpPr/>
          <p:nvPr/>
        </p:nvSpPr>
        <p:spPr>
          <a:xfrm>
            <a:off x="4355976" y="3789040"/>
            <a:ext cx="3528392" cy="2016224"/>
          </a:xfrm>
          <a:prstGeom prst="wedgeRectCallout">
            <a:avLst>
              <a:gd name="adj1" fmla="val -20833"/>
              <a:gd name="adj2" fmla="val 470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1200" dirty="0" smtClean="0"/>
              <a:t>Dober dan,</a:t>
            </a:r>
          </a:p>
          <a:p>
            <a:endParaRPr lang="sl-SI" sz="1200" dirty="0" smtClean="0"/>
          </a:p>
          <a:p>
            <a:r>
              <a:rPr lang="sl-SI" sz="1200" dirty="0" smtClean="0"/>
              <a:t>žal zopet nadaljujemo delo od doma. Vaša naloga za ta teden je, da dokončate risbo, motiv je ornament. Risbo bom ocenjeval , ko se vrnemo v šolo. </a:t>
            </a:r>
          </a:p>
          <a:p>
            <a:endParaRPr lang="sl-SI" sz="1200" dirty="0" smtClean="0"/>
          </a:p>
          <a:p>
            <a:r>
              <a:rPr lang="sl-SI" sz="1200" dirty="0" smtClean="0"/>
              <a:t>Lep pozdrav!</a:t>
            </a:r>
          </a:p>
          <a:p>
            <a:r>
              <a:rPr lang="sl-SI" sz="1200" smtClean="0"/>
              <a:t>Mitja Poljanšek</a:t>
            </a:r>
          </a:p>
        </p:txBody>
      </p:sp>
    </p:spTree>
    <p:extLst>
      <p:ext uri="{BB962C8B-B14F-4D97-AF65-F5344CB8AC3E}">
        <p14:creationId xmlns:p14="http://schemas.microsoft.com/office/powerpoint/2010/main" val="2940922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315200" cy="1154097"/>
          </a:xfrm>
        </p:spPr>
        <p:txBody>
          <a:bodyPr>
            <a:normAutofit/>
          </a:bodyPr>
          <a:lstStyle/>
          <a:p>
            <a:r>
              <a:rPr lang="sl-SI" sz="3200" dirty="0" smtClean="0">
                <a:solidFill>
                  <a:srgbClr val="FFC000"/>
                </a:solidFill>
                <a:latin typeface="Algerian" pitchFamily="82" charset="0"/>
              </a:rPr>
              <a:t>NAMEN</a:t>
            </a:r>
            <a:endParaRPr lang="sl-SI" sz="3200" dirty="0">
              <a:solidFill>
                <a:srgbClr val="FFC000"/>
              </a:solidFill>
              <a:latin typeface="Algerian" pitchFamily="82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914400" y="1700808"/>
            <a:ext cx="7315200" cy="4608553"/>
          </a:xfrm>
        </p:spPr>
        <p:txBody>
          <a:bodyPr>
            <a:normAutofit/>
          </a:bodyPr>
          <a:lstStyle/>
          <a:p>
            <a:r>
              <a:rPr lang="sl-SI" sz="2400" dirty="0" smtClean="0"/>
              <a:t>ORNAMENT-IT. ORNAMENTALE</a:t>
            </a:r>
          </a:p>
          <a:p>
            <a:r>
              <a:rPr lang="sl-SI" sz="2400" dirty="0" smtClean="0"/>
              <a:t>KRASITI PREDMETE IN SEBE</a:t>
            </a:r>
          </a:p>
          <a:p>
            <a:r>
              <a:rPr lang="sl-SI" sz="2400" dirty="0" smtClean="0"/>
              <a:t>VSAK NAROD IMA SVOJ NAČIN OKRAŠEVANJA</a:t>
            </a:r>
            <a:endParaRPr lang="sl-SI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501008"/>
            <a:ext cx="2304256" cy="161382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501007"/>
            <a:ext cx="1080120" cy="161230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31" y="3528464"/>
            <a:ext cx="2327920" cy="101482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32" y="4653136"/>
            <a:ext cx="1326768" cy="174002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410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99592" y="620689"/>
            <a:ext cx="7315200" cy="792087"/>
          </a:xfrm>
        </p:spPr>
        <p:txBody>
          <a:bodyPr>
            <a:normAutofit/>
          </a:bodyPr>
          <a:lstStyle/>
          <a:p>
            <a:r>
              <a:rPr lang="sl-SI" sz="3200" dirty="0" smtClean="0">
                <a:solidFill>
                  <a:srgbClr val="FFC000"/>
                </a:solidFill>
                <a:latin typeface="Algerian" pitchFamily="82" charset="0"/>
              </a:rPr>
              <a:t>OBLIKA</a:t>
            </a:r>
            <a:endParaRPr lang="sl-SI" sz="3200" dirty="0">
              <a:solidFill>
                <a:srgbClr val="FFC000"/>
              </a:solidFill>
              <a:latin typeface="Algerian" pitchFamily="82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914400" y="1628800"/>
            <a:ext cx="7315200" cy="4680561"/>
          </a:xfrm>
        </p:spPr>
        <p:txBody>
          <a:bodyPr>
            <a:normAutofit/>
          </a:bodyPr>
          <a:lstStyle/>
          <a:p>
            <a:r>
              <a:rPr lang="sl-SI" sz="2400" dirty="0" smtClean="0"/>
              <a:t>STILIZACIJA</a:t>
            </a:r>
          </a:p>
          <a:p>
            <a:r>
              <a:rPr lang="sl-SI" sz="2400" dirty="0" smtClean="0"/>
              <a:t>TAPETA</a:t>
            </a:r>
          </a:p>
          <a:p>
            <a:r>
              <a:rPr lang="sl-SI" sz="2400" dirty="0" smtClean="0"/>
              <a:t>FRIZ</a:t>
            </a:r>
          </a:p>
          <a:p>
            <a:r>
              <a:rPr lang="sl-SI" sz="2400" dirty="0" smtClean="0"/>
              <a:t>ROZETA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700806"/>
            <a:ext cx="1905000" cy="19050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730845"/>
            <a:ext cx="2808312" cy="187496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05" y="3730845"/>
            <a:ext cx="2232248" cy="178227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1996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315200" cy="1154097"/>
          </a:xfrm>
        </p:spPr>
        <p:txBody>
          <a:bodyPr>
            <a:normAutofit/>
          </a:bodyPr>
          <a:lstStyle/>
          <a:p>
            <a:r>
              <a:rPr lang="sl-SI" sz="3200" dirty="0" smtClean="0">
                <a:solidFill>
                  <a:srgbClr val="FFC000"/>
                </a:solidFill>
                <a:latin typeface="Algerian" pitchFamily="82" charset="0"/>
              </a:rPr>
              <a:t>MOTIV</a:t>
            </a:r>
            <a:endParaRPr lang="sl-SI" sz="3200" dirty="0">
              <a:solidFill>
                <a:srgbClr val="FFC000"/>
              </a:solidFill>
              <a:latin typeface="Algerian" pitchFamily="82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914400" y="1772817"/>
            <a:ext cx="7315200" cy="4536544"/>
          </a:xfrm>
        </p:spPr>
        <p:txBody>
          <a:bodyPr>
            <a:normAutofit/>
          </a:bodyPr>
          <a:lstStyle/>
          <a:p>
            <a:r>
              <a:rPr lang="sl-SI" sz="2400" dirty="0" smtClean="0"/>
              <a:t>GEOMETRIJSKI</a:t>
            </a:r>
          </a:p>
          <a:p>
            <a:r>
              <a:rPr lang="sl-SI" sz="2400" dirty="0" smtClean="0"/>
              <a:t>RASTLINSKI</a:t>
            </a:r>
          </a:p>
          <a:p>
            <a:r>
              <a:rPr lang="sl-SI" sz="2400" dirty="0" smtClean="0"/>
              <a:t>ŽIVALSKI</a:t>
            </a:r>
          </a:p>
          <a:p>
            <a:r>
              <a:rPr lang="sl-SI" sz="2400" dirty="0" smtClean="0"/>
              <a:t>ČLOVEŠKI</a:t>
            </a:r>
          </a:p>
          <a:p>
            <a:r>
              <a:rPr lang="sl-SI" sz="2400" dirty="0" smtClean="0"/>
              <a:t>SESTAVLJEN</a:t>
            </a:r>
            <a:endParaRPr lang="sl-SI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149080"/>
            <a:ext cx="2237234" cy="166450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79912" y="4123374"/>
            <a:ext cx="1152128" cy="171959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23374"/>
            <a:ext cx="1583785" cy="174744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7661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ktiva">
  <a:themeElements>
    <a:clrScheme name="Perspektiva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Pisarna – klasičn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ktiv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30</TotalTime>
  <Words>70</Words>
  <Application>Microsoft Office PowerPoint</Application>
  <PresentationFormat>On-screen Show (4:3)</PresentationFormat>
  <Paragraphs>22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Algerian</vt:lpstr>
      <vt:lpstr>Arial</vt:lpstr>
      <vt:lpstr>Wingdings</vt:lpstr>
      <vt:lpstr>Perspektiva</vt:lpstr>
      <vt:lpstr> OKRASEK (ORNAMENT)</vt:lpstr>
      <vt:lpstr>NAMEN</vt:lpstr>
      <vt:lpstr>OBLIKA</vt:lpstr>
      <vt:lpstr>MOTIV</vt:lpstr>
    </vt:vector>
  </TitlesOfParts>
  <Company>OŠ Ketteja in Murna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OKRASEK (ORNAMENT)</dc:title>
  <dc:creator>mitja</dc:creator>
  <cp:lastModifiedBy>Ales Seliskar</cp:lastModifiedBy>
  <cp:revision>5</cp:revision>
  <dcterms:created xsi:type="dcterms:W3CDTF">2011-10-04T07:43:15Z</dcterms:created>
  <dcterms:modified xsi:type="dcterms:W3CDTF">2020-10-18T15:44:17Z</dcterms:modified>
</cp:coreProperties>
</file>