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9" r:id="rId2"/>
    <p:sldId id="260" r:id="rId3"/>
    <p:sldId id="256" r:id="rId4"/>
    <p:sldId id="258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BCB33-5C58-473A-8FD1-016887222317}" v="385" dt="2019-10-31T11:42:51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Koležnik" userId="54423a1c427e52e7" providerId="Windows Live" clId="Web-{7CFBCB33-5C58-473A-8FD1-016887222317}"/>
    <pc:docChg chg="addSld modSld sldOrd">
      <pc:chgData name="Maja Koležnik" userId="54423a1c427e52e7" providerId="Windows Live" clId="Web-{7CFBCB33-5C58-473A-8FD1-016887222317}" dt="2019-10-31T11:42:51.899" v="382"/>
      <pc:docMkLst>
        <pc:docMk/>
      </pc:docMkLst>
      <pc:sldChg chg="modSp">
        <pc:chgData name="Maja Koležnik" userId="54423a1c427e52e7" providerId="Windows Live" clId="Web-{7CFBCB33-5C58-473A-8FD1-016887222317}" dt="2019-10-31T11:32:52.116" v="11" actId="20577"/>
        <pc:sldMkLst>
          <pc:docMk/>
          <pc:sldMk cId="3879346322" sldId="256"/>
        </pc:sldMkLst>
        <pc:spChg chg="mod">
          <ac:chgData name="Maja Koležnik" userId="54423a1c427e52e7" providerId="Windows Live" clId="Web-{7CFBCB33-5C58-473A-8FD1-016887222317}" dt="2019-10-31T11:32:52.116" v="11" actId="20577"/>
          <ac:spMkLst>
            <pc:docMk/>
            <pc:sldMk cId="3879346322" sldId="256"/>
            <ac:spMk id="2" creationId="{00000000-0000-0000-0000-000000000000}"/>
          </ac:spMkLst>
        </pc:spChg>
      </pc:sldChg>
      <pc:sldChg chg="addSp modSp new">
        <pc:chgData name="Maja Koležnik" userId="54423a1c427e52e7" providerId="Windows Live" clId="Web-{7CFBCB33-5C58-473A-8FD1-016887222317}" dt="2019-10-31T11:42:14.993" v="379" actId="1076"/>
        <pc:sldMkLst>
          <pc:docMk/>
          <pc:sldMk cId="643102947" sldId="257"/>
        </pc:sldMkLst>
        <pc:spChg chg="add mod">
          <ac:chgData name="Maja Koležnik" userId="54423a1c427e52e7" providerId="Windows Live" clId="Web-{7CFBCB33-5C58-473A-8FD1-016887222317}" dt="2019-10-31T11:42:14.993" v="379" actId="1076"/>
          <ac:spMkLst>
            <pc:docMk/>
            <pc:sldMk cId="643102947" sldId="257"/>
            <ac:spMk id="2" creationId="{B4BCBACF-C41F-47FD-BFA5-FE678C6A0437}"/>
          </ac:spMkLst>
        </pc:spChg>
        <pc:spChg chg="add mod">
          <ac:chgData name="Maja Koležnik" userId="54423a1c427e52e7" providerId="Windows Live" clId="Web-{7CFBCB33-5C58-473A-8FD1-016887222317}" dt="2019-10-31T11:34:22.039" v="49" actId="20577"/>
          <ac:spMkLst>
            <pc:docMk/>
            <pc:sldMk cId="643102947" sldId="257"/>
            <ac:spMk id="3" creationId="{794D47AC-90C4-4BFD-977B-FEEEB1A54DE4}"/>
          </ac:spMkLst>
        </pc:spChg>
      </pc:sldChg>
      <pc:sldChg chg="addSp modSp new ord">
        <pc:chgData name="Maja Koležnik" userId="54423a1c427e52e7" providerId="Windows Live" clId="Web-{7CFBCB33-5C58-473A-8FD1-016887222317}" dt="2019-10-31T11:41:41.384" v="375"/>
        <pc:sldMkLst>
          <pc:docMk/>
          <pc:sldMk cId="3189770626" sldId="258"/>
        </pc:sldMkLst>
        <pc:spChg chg="add mod">
          <ac:chgData name="Maja Koležnik" userId="54423a1c427e52e7" providerId="Windows Live" clId="Web-{7CFBCB33-5C58-473A-8FD1-016887222317}" dt="2019-10-31T11:41:21.071" v="372" actId="20577"/>
          <ac:spMkLst>
            <pc:docMk/>
            <pc:sldMk cId="3189770626" sldId="258"/>
            <ac:spMk id="2" creationId="{9ECDD6BE-22E4-4B36-AD23-4CDCAB8490CB}"/>
          </ac:spMkLst>
        </pc:spChg>
      </pc:sldChg>
      <pc:sldChg chg="modSp new ord">
        <pc:chgData name="Maja Koležnik" userId="54423a1c427e52e7" providerId="Windows Live" clId="Web-{7CFBCB33-5C58-473A-8FD1-016887222317}" dt="2019-10-31T11:38:25.102" v="59"/>
        <pc:sldMkLst>
          <pc:docMk/>
          <pc:sldMk cId="1024267133" sldId="259"/>
        </pc:sldMkLst>
        <pc:spChg chg="mod">
          <ac:chgData name="Maja Koležnik" userId="54423a1c427e52e7" providerId="Windows Live" clId="Web-{7CFBCB33-5C58-473A-8FD1-016887222317}" dt="2019-10-31T11:38:24.930" v="57" actId="20577"/>
          <ac:spMkLst>
            <pc:docMk/>
            <pc:sldMk cId="1024267133" sldId="259"/>
            <ac:spMk id="2" creationId="{1FD80161-C87F-4F31-ACEB-4A86C49B6B6C}"/>
          </ac:spMkLst>
        </pc:spChg>
      </pc:sldChg>
      <pc:sldChg chg="modSp new">
        <pc:chgData name="Maja Koležnik" userId="54423a1c427e52e7" providerId="Windows Live" clId="Web-{7CFBCB33-5C58-473A-8FD1-016887222317}" dt="2019-10-31T11:39:36.883" v="65" actId="20577"/>
        <pc:sldMkLst>
          <pc:docMk/>
          <pc:sldMk cId="1897092940" sldId="260"/>
        </pc:sldMkLst>
        <pc:spChg chg="mod">
          <ac:chgData name="Maja Koležnik" userId="54423a1c427e52e7" providerId="Windows Live" clId="Web-{7CFBCB33-5C58-473A-8FD1-016887222317}" dt="2019-10-31T11:39:36.883" v="65" actId="20577"/>
          <ac:spMkLst>
            <pc:docMk/>
            <pc:sldMk cId="1897092940" sldId="260"/>
            <ac:spMk id="2" creationId="{F5D00350-123B-486B-A6AA-53988CFC7F03}"/>
          </ac:spMkLst>
        </pc:spChg>
      </pc:sldChg>
      <pc:sldChg chg="addSp modSp new mod setBg setClrOvrMap">
        <pc:chgData name="Maja Koležnik" userId="54423a1c427e52e7" providerId="Windows Live" clId="Web-{7CFBCB33-5C58-473A-8FD1-016887222317}" dt="2019-10-31T11:42:51.899" v="382"/>
        <pc:sldMkLst>
          <pc:docMk/>
          <pc:sldMk cId="1903650393" sldId="261"/>
        </pc:sldMkLst>
        <pc:spChg chg="add">
          <ac:chgData name="Maja Koležnik" userId="54423a1c427e52e7" providerId="Windows Live" clId="Web-{7CFBCB33-5C58-473A-8FD1-016887222317}" dt="2019-10-31T11:42:51.899" v="382"/>
          <ac:spMkLst>
            <pc:docMk/>
            <pc:sldMk cId="1903650393" sldId="261"/>
            <ac:spMk id="7" creationId="{3E9FBC8E-8666-4442-8D7D-B250510CD44D}"/>
          </ac:spMkLst>
        </pc:spChg>
        <pc:picChg chg="add mod">
          <ac:chgData name="Maja Koležnik" userId="54423a1c427e52e7" providerId="Windows Live" clId="Web-{7CFBCB33-5C58-473A-8FD1-016887222317}" dt="2019-10-31T11:42:51.899" v="382"/>
          <ac:picMkLst>
            <pc:docMk/>
            <pc:sldMk cId="1903650393" sldId="261"/>
            <ac:picMk id="2" creationId="{BCCB89D4-5B3C-456E-9F65-EB06738F26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EaKET5NLgm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cudw2faobP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D80161-C87F-4F31-ACEB-4A86C49B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a typeface="+mj-lt"/>
                <a:cs typeface="+mj-lt"/>
                <a:hlinkClick r:id="rId4"/>
              </a:rPr>
              <a:t>https://www.youtube.com/watch?v=EaKET5NLgm8</a:t>
            </a:r>
            <a:r>
              <a:rPr lang="sl-SI" dirty="0">
                <a:ea typeface="+mj-lt"/>
                <a:cs typeface="+mj-lt"/>
              </a:rPr>
              <a:t> </a:t>
            </a:r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7D0B446-1E3F-4691-9968-6F1858AC5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5" y="5022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D00350-123B-486B-A6AA-53988CFC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a typeface="+mj-lt"/>
                <a:cs typeface="+mj-lt"/>
                <a:hlinkClick r:id="rId4"/>
              </a:rPr>
              <a:t>https://www.youtube.com/watch?v=cudw2faobPA</a:t>
            </a:r>
            <a:r>
              <a:rPr lang="sl-SI" dirty="0">
                <a:ea typeface="+mj-lt"/>
                <a:cs typeface="+mj-lt"/>
              </a:rPr>
              <a:t> </a:t>
            </a:r>
            <a:endParaRPr lang="sl-SI">
              <a:ea typeface="+mj-lt"/>
              <a:cs typeface="+mj-lt"/>
            </a:endParaRP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1536AB2-074B-4943-8F0B-BF9F69A48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102" y="458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9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OPIS DELOVNEGA POSTOPKA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6280" y="47198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ECDD6BE-22E4-4B36-AD23-4CDCAB8490CB}"/>
              </a:ext>
            </a:extLst>
          </p:cNvPr>
          <p:cNvSpPr txBox="1"/>
          <p:nvPr/>
        </p:nvSpPr>
        <p:spPr>
          <a:xfrm>
            <a:off x="1053921" y="1247104"/>
            <a:ext cx="905384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400" b="1" dirty="0">
                <a:solidFill>
                  <a:srgbClr val="C00000"/>
                </a:solidFill>
                <a:latin typeface="Book Antiqua"/>
              </a:rPr>
              <a:t>POSTOPEK je delo, ki se ponavlja in poteka po načrtu. Zanj je značilno, da je sestavljen iz več korakov. Če želimo doseči cilj, moramo te korake vedno opravljati v enakem, vnaprej določenem zaporedju.</a:t>
            </a:r>
            <a:endParaRPr lang="sl-SI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5880" y="32716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7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BCCB89D4-5B3C-456E-9F65-EB06738F2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873" y="818727"/>
            <a:ext cx="3876255" cy="5220546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3593" y="15821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50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4BCBACF-C41F-47FD-BFA5-FE678C6A0437}"/>
              </a:ext>
            </a:extLst>
          </p:cNvPr>
          <p:cNvSpPr txBox="1"/>
          <p:nvPr/>
        </p:nvSpPr>
        <p:spPr>
          <a:xfrm>
            <a:off x="1000259" y="1182710"/>
            <a:ext cx="967632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Opis </a:t>
            </a:r>
            <a:r>
              <a:rPr lang="en-US" sz="2400" dirty="0" err="1">
                <a:solidFill>
                  <a:srgbClr val="C00000"/>
                </a:solidFill>
                <a:latin typeface="Book Antiqua"/>
                <a:cs typeface="Arial"/>
              </a:rPr>
              <a:t>postopka</a:t>
            </a:r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 je </a:t>
            </a:r>
            <a:r>
              <a:rPr lang="en-US" sz="2400" dirty="0" err="1">
                <a:solidFill>
                  <a:srgbClr val="C00000"/>
                </a:solidFill>
                <a:latin typeface="Book Antiqua"/>
                <a:cs typeface="Arial"/>
              </a:rPr>
              <a:t>neumetnostno</a:t>
            </a:r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ook Antiqua"/>
                <a:cs typeface="Arial"/>
              </a:rPr>
              <a:t>besedilo</a:t>
            </a:r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. Ker </a:t>
            </a:r>
            <a:r>
              <a:rPr lang="en-US" sz="2400" dirty="0" err="1">
                <a:solidFill>
                  <a:srgbClr val="C00000"/>
                </a:solidFill>
                <a:latin typeface="Book Antiqua"/>
                <a:cs typeface="Arial"/>
              </a:rPr>
              <a:t>besedilo</a:t>
            </a:r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ook Antiqua"/>
                <a:cs typeface="Arial"/>
              </a:rPr>
              <a:t>vsebuje</a:t>
            </a:r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 le </a:t>
            </a:r>
            <a:r>
              <a:rPr lang="en-US" sz="2400" dirty="0" err="1">
                <a:solidFill>
                  <a:srgbClr val="C00000"/>
                </a:solidFill>
                <a:latin typeface="Book Antiqua"/>
                <a:cs typeface="Arial"/>
              </a:rPr>
              <a:t>podatke</a:t>
            </a:r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/</a:t>
            </a:r>
            <a:r>
              <a:rPr lang="en-US" sz="2400" dirty="0" err="1">
                <a:solidFill>
                  <a:srgbClr val="C00000"/>
                </a:solidFill>
                <a:latin typeface="Book Antiqua"/>
                <a:cs typeface="Arial"/>
              </a:rPr>
              <a:t>dejstva</a:t>
            </a:r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 (ne pa </a:t>
            </a:r>
            <a:r>
              <a:rPr lang="en-US" sz="2400" dirty="0" err="1">
                <a:solidFill>
                  <a:srgbClr val="C00000"/>
                </a:solidFill>
                <a:latin typeface="Book Antiqua"/>
                <a:cs typeface="Arial"/>
              </a:rPr>
              <a:t>tudi</a:t>
            </a:r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ook Antiqua"/>
                <a:cs typeface="Arial"/>
              </a:rPr>
              <a:t>vrednotenja</a:t>
            </a:r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/</a:t>
            </a:r>
            <a:r>
              <a:rPr lang="en-US" sz="2400" dirty="0" err="1">
                <a:solidFill>
                  <a:srgbClr val="C00000"/>
                </a:solidFill>
                <a:latin typeface="Book Antiqua"/>
                <a:cs typeface="Arial"/>
              </a:rPr>
              <a:t>doživljanja</a:t>
            </a:r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), je </a:t>
            </a:r>
            <a:r>
              <a:rPr lang="en-US" sz="2400" dirty="0" err="1">
                <a:solidFill>
                  <a:srgbClr val="C00000"/>
                </a:solidFill>
                <a:latin typeface="Book Antiqua"/>
                <a:cs typeface="Arial"/>
              </a:rPr>
              <a:t>objektivno</a:t>
            </a:r>
            <a:r>
              <a:rPr lang="en-US" sz="2400" dirty="0">
                <a:solidFill>
                  <a:srgbClr val="C00000"/>
                </a:solidFill>
                <a:latin typeface="Book Antiqua"/>
                <a:cs typeface="Arial"/>
              </a:rPr>
              <a:t>.</a:t>
            </a:r>
          </a:p>
          <a:p>
            <a:pPr algn="just"/>
            <a:r>
              <a:rPr lang="en-US" sz="2400" dirty="0">
                <a:latin typeface="Book Antiqua"/>
              </a:rPr>
              <a:t/>
            </a:r>
            <a:br>
              <a:rPr lang="en-US" sz="2400" dirty="0">
                <a:latin typeface="Book Antiqua"/>
              </a:rPr>
            </a:br>
            <a:endParaRPr lang="en-US" sz="2400" dirty="0">
              <a:solidFill>
                <a:srgbClr val="222222"/>
              </a:solidFill>
              <a:latin typeface="Book Antiqua"/>
              <a:cs typeface="Arial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94D47AC-90C4-4BFD-977B-FEEEB1A54DE4}"/>
              </a:ext>
            </a:extLst>
          </p:cNvPr>
          <p:cNvSpPr txBox="1"/>
          <p:nvPr/>
        </p:nvSpPr>
        <p:spPr>
          <a:xfrm>
            <a:off x="1000259" y="3232597"/>
            <a:ext cx="967632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Glagoli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v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opisu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postopka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so v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povednem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naklonu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, in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sicer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v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sedanjiku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,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ki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zaznamuje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brezčasnost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,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običajno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v 1.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ali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2.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os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. ed.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ali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mn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. (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npr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.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pazim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,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paziš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,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pazimo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),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lahko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pa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tudi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v 3.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os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.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mn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. (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npr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.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pazijo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),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če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opisujemo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postopek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,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ki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ga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ne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izvajamo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Book Antiqua"/>
                <a:cs typeface="Arial"/>
              </a:rPr>
              <a:t>sami</a:t>
            </a:r>
            <a:r>
              <a:rPr lang="en-US" sz="2400" b="1" dirty="0">
                <a:solidFill>
                  <a:srgbClr val="222222"/>
                </a:solidFill>
                <a:latin typeface="Book Antiqua"/>
                <a:cs typeface="Arial"/>
              </a:rPr>
              <a:t>.</a:t>
            </a:r>
            <a:endParaRPr lang="en-US" sz="2400" dirty="0">
              <a:latin typeface="Book Antiqua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6542" y="22614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</TotalTime>
  <Words>135</Words>
  <Application>Microsoft Office PowerPoint</Application>
  <PresentationFormat>Širokozaslonsko</PresentationFormat>
  <Paragraphs>7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Rockwell</vt:lpstr>
      <vt:lpstr>Rockwell Condensed</vt:lpstr>
      <vt:lpstr>Wingdings</vt:lpstr>
      <vt:lpstr>Wood Type</vt:lpstr>
      <vt:lpstr>https://www.youtube.com/watch?v=EaKET5NLgm8 </vt:lpstr>
      <vt:lpstr>https://www.youtube.com/watch?v=cudw2faobPA </vt:lpstr>
      <vt:lpstr>OPIS DELOVNEGA POSTOPKA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lastModifiedBy>Admin</cp:lastModifiedBy>
  <cp:revision>60</cp:revision>
  <dcterms:created xsi:type="dcterms:W3CDTF">2019-10-31T11:30:06Z</dcterms:created>
  <dcterms:modified xsi:type="dcterms:W3CDTF">2020-10-19T12:16:06Z</dcterms:modified>
</cp:coreProperties>
</file>