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57" r:id="rId4"/>
    <p:sldId id="258" r:id="rId5"/>
    <p:sldId id="259" r:id="rId6"/>
    <p:sldId id="260" r:id="rId7"/>
    <p:sldId id="264" r:id="rId8"/>
    <p:sldId id="261" r:id="rId9"/>
    <p:sldId id="265" r:id="rId10"/>
    <p:sldId id="263" r:id="rId11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03" autoAdjust="0"/>
    <p:restoredTop sz="94660"/>
  </p:normalViewPr>
  <p:slideViewPr>
    <p:cSldViewPr>
      <p:cViewPr varScale="1">
        <p:scale>
          <a:sx n="53" d="100"/>
          <a:sy n="53" d="100"/>
        </p:scale>
        <p:origin x="1320" y="4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06525-A6C9-46DB-ADA0-432C79C7A20F}" type="datetimeFigureOut">
              <a:rPr lang="sl-SI" smtClean="0"/>
              <a:t>12. 03. 2017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B6486-49CE-4A86-BE00-1D8FFF6262F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18625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06525-A6C9-46DB-ADA0-432C79C7A20F}" type="datetimeFigureOut">
              <a:rPr lang="sl-SI" smtClean="0"/>
              <a:t>12. 03. 2017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B6486-49CE-4A86-BE00-1D8FFF6262F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87203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06525-A6C9-46DB-ADA0-432C79C7A20F}" type="datetimeFigureOut">
              <a:rPr lang="sl-SI" smtClean="0"/>
              <a:t>12. 03. 2017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B6486-49CE-4A86-BE00-1D8FFF6262F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88774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06525-A6C9-46DB-ADA0-432C79C7A20F}" type="datetimeFigureOut">
              <a:rPr lang="sl-SI" smtClean="0"/>
              <a:t>12. 03. 2017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B6486-49CE-4A86-BE00-1D8FFF6262F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72718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06525-A6C9-46DB-ADA0-432C79C7A20F}" type="datetimeFigureOut">
              <a:rPr lang="sl-SI" smtClean="0"/>
              <a:t>12. 03. 2017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B6486-49CE-4A86-BE00-1D8FFF6262F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195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06525-A6C9-46DB-ADA0-432C79C7A20F}" type="datetimeFigureOut">
              <a:rPr lang="sl-SI" smtClean="0"/>
              <a:t>12. 03. 2017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B6486-49CE-4A86-BE00-1D8FFF6262F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12851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06525-A6C9-46DB-ADA0-432C79C7A20F}" type="datetimeFigureOut">
              <a:rPr lang="sl-SI" smtClean="0"/>
              <a:t>12. 03. 2017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B6486-49CE-4A86-BE00-1D8FFF6262F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85254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06525-A6C9-46DB-ADA0-432C79C7A20F}" type="datetimeFigureOut">
              <a:rPr lang="sl-SI" smtClean="0"/>
              <a:t>12. 03. 2017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B6486-49CE-4A86-BE00-1D8FFF6262F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6520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06525-A6C9-46DB-ADA0-432C79C7A20F}" type="datetimeFigureOut">
              <a:rPr lang="sl-SI" smtClean="0"/>
              <a:t>12. 03. 2017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B6486-49CE-4A86-BE00-1D8FFF6262F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30208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06525-A6C9-46DB-ADA0-432C79C7A20F}" type="datetimeFigureOut">
              <a:rPr lang="sl-SI" smtClean="0"/>
              <a:t>12. 03. 2017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B6486-49CE-4A86-BE00-1D8FFF6262F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83348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06525-A6C9-46DB-ADA0-432C79C7A20F}" type="datetimeFigureOut">
              <a:rPr lang="sl-SI" smtClean="0"/>
              <a:t>12. 03. 2017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B6486-49CE-4A86-BE00-1D8FFF6262F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54288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E06525-A6C9-46DB-ADA0-432C79C7A20F}" type="datetimeFigureOut">
              <a:rPr lang="sl-SI" smtClean="0"/>
              <a:t>12. 03. 2017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AB6486-49CE-4A86-BE00-1D8FFF6262F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35888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 dirty="0"/>
          </a:p>
        </p:txBody>
      </p:sp>
      <p:pic>
        <p:nvPicPr>
          <p:cNvPr id="4" name="Ograda vsebine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193" t="1907" r="15852"/>
          <a:stretch/>
        </p:blipFill>
        <p:spPr>
          <a:xfrm>
            <a:off x="4716016" y="-20632"/>
            <a:ext cx="4744223" cy="6858000"/>
          </a:xfrm>
        </p:spPr>
      </p:pic>
      <p:sp>
        <p:nvSpPr>
          <p:cNvPr id="5" name="Pravokotnik 4"/>
          <p:cNvSpPr/>
          <p:nvPr/>
        </p:nvSpPr>
        <p:spPr>
          <a:xfrm>
            <a:off x="0" y="2276872"/>
            <a:ext cx="4788023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sl-SI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SPOMLADANSKE</a:t>
            </a:r>
            <a:br>
              <a:rPr lang="sl-SI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r>
              <a:rPr lang="sl-SI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CVETLICE</a:t>
            </a:r>
            <a:endParaRPr lang="sl-SI" sz="4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3113634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5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3399"/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 dirty="0"/>
          </a:p>
        </p:txBody>
      </p:sp>
      <p:pic>
        <p:nvPicPr>
          <p:cNvPr id="4" name="Ograda vsebin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2132856"/>
            <a:ext cx="3048000" cy="3048000"/>
          </a:xfrm>
        </p:spPr>
      </p:pic>
    </p:spTree>
    <p:extLst>
      <p:ext uri="{BB962C8B-B14F-4D97-AF65-F5344CB8AC3E}">
        <p14:creationId xmlns:p14="http://schemas.microsoft.com/office/powerpoint/2010/main" val="1129604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24" t="24581" r="54832" b="61829"/>
          <a:stretch/>
        </p:blipFill>
        <p:spPr>
          <a:xfrm>
            <a:off x="2123728" y="2470244"/>
            <a:ext cx="3043451" cy="736979"/>
          </a:xfrm>
          <a:prstGeom prst="rect">
            <a:avLst/>
          </a:prstGeo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43919"/>
            <a:ext cx="9240737" cy="6165304"/>
          </a:xfrm>
          <a:prstGeom prst="rect">
            <a:avLst/>
          </a:prstGeom>
        </p:spPr>
      </p:pic>
      <p:sp>
        <p:nvSpPr>
          <p:cNvPr id="6" name="Pravokotnik 5"/>
          <p:cNvSpPr/>
          <p:nvPr/>
        </p:nvSpPr>
        <p:spPr>
          <a:xfrm>
            <a:off x="2757419" y="5921385"/>
            <a:ext cx="348204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l-SI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MARJETICA</a:t>
            </a:r>
            <a:endParaRPr lang="sl-SI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82840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 </a:t>
            </a:r>
            <a:endParaRPr lang="sl-SI" dirty="0"/>
          </a:p>
        </p:txBody>
      </p:sp>
      <p:pic>
        <p:nvPicPr>
          <p:cNvPr id="4" name="Ograda vsebine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202" t="-16359" r="14267" b="38863"/>
          <a:stretch/>
        </p:blipFill>
        <p:spPr>
          <a:xfrm>
            <a:off x="5220072" y="1484784"/>
            <a:ext cx="1842447" cy="3507473"/>
          </a:xfrm>
        </p:spPr>
      </p:pic>
      <p:pic>
        <p:nvPicPr>
          <p:cNvPr id="5" name="Slika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143"/>
          <a:stretch/>
        </p:blipFill>
        <p:spPr>
          <a:xfrm>
            <a:off x="1" y="-171401"/>
            <a:ext cx="9144000" cy="5954711"/>
          </a:xfrm>
          <a:prstGeom prst="rect">
            <a:avLst/>
          </a:prstGeom>
        </p:spPr>
      </p:pic>
      <p:sp>
        <p:nvSpPr>
          <p:cNvPr id="7" name="Pravokotnik 6"/>
          <p:cNvSpPr/>
          <p:nvPr/>
        </p:nvSpPr>
        <p:spPr>
          <a:xfrm>
            <a:off x="2662694" y="5934670"/>
            <a:ext cx="387606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l-SI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TROBENTICA</a:t>
            </a:r>
            <a:endParaRPr lang="sl-SI" sz="5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7820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10" name="Ograda vsebine 9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801" t="23155" r="44256" b="4168"/>
          <a:stretch/>
        </p:blipFill>
        <p:spPr>
          <a:xfrm>
            <a:off x="3995936" y="980728"/>
            <a:ext cx="1078173" cy="4283717"/>
          </a:xfrm>
        </p:spPr>
      </p:pic>
      <p:pic>
        <p:nvPicPr>
          <p:cNvPr id="11" name="Slika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-675456"/>
            <a:ext cx="4793952" cy="6192688"/>
          </a:xfrm>
          <a:prstGeom prst="rect">
            <a:avLst/>
          </a:prstGeom>
        </p:spPr>
      </p:pic>
      <p:sp>
        <p:nvSpPr>
          <p:cNvPr id="12" name="Pravokotnik 11"/>
          <p:cNvSpPr/>
          <p:nvPr/>
        </p:nvSpPr>
        <p:spPr>
          <a:xfrm>
            <a:off x="2987824" y="5577594"/>
            <a:ext cx="273985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l-SI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VIJOLICA</a:t>
            </a:r>
            <a:endParaRPr lang="sl-SI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82909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4" name="Ograda vsebine 3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210" t="57217" r="23247" b="266"/>
          <a:stretch/>
        </p:blipFill>
        <p:spPr>
          <a:xfrm>
            <a:off x="4788024" y="3232501"/>
            <a:ext cx="1160061" cy="1924335"/>
          </a:xfr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-1148251"/>
            <a:ext cx="5116855" cy="7025523"/>
          </a:xfrm>
          <a:prstGeom prst="rect">
            <a:avLst/>
          </a:prstGeom>
        </p:spPr>
      </p:pic>
      <p:sp>
        <p:nvSpPr>
          <p:cNvPr id="6" name="Pravokotnik 5"/>
          <p:cNvSpPr/>
          <p:nvPr/>
        </p:nvSpPr>
        <p:spPr>
          <a:xfrm>
            <a:off x="3496414" y="5934670"/>
            <a:ext cx="251549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sl-SI" sz="5400" b="1" cap="none" spc="0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ŽAFRAN</a:t>
            </a:r>
            <a:endParaRPr lang="sl-SI" sz="5400" b="1" cap="none" spc="0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04246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4" name="Ograda vsebine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224" b="66500"/>
          <a:stretch/>
        </p:blipFill>
        <p:spPr>
          <a:xfrm>
            <a:off x="3780430" y="1958181"/>
            <a:ext cx="2696570" cy="1276338"/>
          </a:xfr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107504"/>
            <a:ext cx="9144000" cy="6873552"/>
          </a:xfrm>
          <a:prstGeom prst="rect">
            <a:avLst/>
          </a:prstGeom>
        </p:spPr>
      </p:pic>
      <p:sp>
        <p:nvSpPr>
          <p:cNvPr id="6" name="Pravokotnik 5"/>
          <p:cNvSpPr/>
          <p:nvPr/>
        </p:nvSpPr>
        <p:spPr>
          <a:xfrm>
            <a:off x="2281501" y="5913145"/>
            <a:ext cx="458099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sl-SI" sz="5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MALI ZVONČEK</a:t>
            </a:r>
            <a:endParaRPr lang="sl-SI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20785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4" name="Ograda vsebine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623" t="6375" r="6494" b="40506"/>
          <a:stretch/>
        </p:blipFill>
        <p:spPr>
          <a:xfrm>
            <a:off x="3275856" y="1268760"/>
            <a:ext cx="1937982" cy="3753134"/>
          </a:xfr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16541"/>
            <a:ext cx="4320480" cy="5467107"/>
          </a:xfrm>
          <a:prstGeom prst="rect">
            <a:avLst/>
          </a:prstGeom>
        </p:spPr>
      </p:pic>
      <p:sp>
        <p:nvSpPr>
          <p:cNvPr id="6" name="Pravokotnik 5"/>
          <p:cNvSpPr/>
          <p:nvPr/>
        </p:nvSpPr>
        <p:spPr>
          <a:xfrm>
            <a:off x="2139642" y="5589240"/>
            <a:ext cx="4864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sl-SI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VELIKI </a:t>
            </a:r>
            <a:r>
              <a:rPr lang="sl-SI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ZVONČEK</a:t>
            </a:r>
            <a:endParaRPr lang="sl-SI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66610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4" name="Ograda vsebine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576" t="-1" r="46229" b="-6386"/>
          <a:stretch/>
        </p:blipFill>
        <p:spPr>
          <a:xfrm>
            <a:off x="4355976" y="1412776"/>
            <a:ext cx="313898" cy="4066832"/>
          </a:xfr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62" y="-387423"/>
            <a:ext cx="9084722" cy="6192688"/>
          </a:xfrm>
          <a:prstGeom prst="rect">
            <a:avLst/>
          </a:prstGeom>
        </p:spPr>
      </p:pic>
      <p:sp>
        <p:nvSpPr>
          <p:cNvPr id="6" name="Pravokotnik 5"/>
          <p:cNvSpPr/>
          <p:nvPr/>
        </p:nvSpPr>
        <p:spPr>
          <a:xfrm>
            <a:off x="3131840" y="5824684"/>
            <a:ext cx="265598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l-SI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TULIPAN</a:t>
            </a:r>
            <a:endParaRPr lang="sl-SI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21125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4" name="Ograda vsebine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038" t="511" r="10046"/>
          <a:stretch/>
        </p:blipFill>
        <p:spPr>
          <a:xfrm>
            <a:off x="3995936" y="0"/>
            <a:ext cx="1064525" cy="5496578"/>
          </a:xfr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6654" y="-64484"/>
            <a:ext cx="9170653" cy="5898079"/>
          </a:xfrm>
          <a:prstGeom prst="rect">
            <a:avLst/>
          </a:prstGeom>
        </p:spPr>
      </p:pic>
      <p:sp>
        <p:nvSpPr>
          <p:cNvPr id="6" name="Pravokotnik 5"/>
          <p:cNvSpPr/>
          <p:nvPr/>
        </p:nvSpPr>
        <p:spPr>
          <a:xfrm>
            <a:off x="3203848" y="5661248"/>
            <a:ext cx="2441567" cy="923330"/>
          </a:xfrm>
          <a:prstGeom prst="rect">
            <a:avLst/>
          </a:prstGeom>
          <a:noFill/>
          <a:scene3d>
            <a:camera prst="orthographicFront"/>
            <a:lightRig rig="glow" dir="tl">
              <a:rot lat="0" lon="0" rev="5400000"/>
            </a:lightRig>
          </a:scene3d>
          <a:sp3d>
            <a:bevelT/>
          </a:sp3d>
        </p:spPr>
        <p:txBody>
          <a:bodyPr wrap="none" lIns="91440" tIns="45720" rIns="91440" bIns="45720">
            <a:spAutoFit/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sl-SI" sz="5400" b="1" cap="none" spc="0" dirty="0" smtClean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REGRAT</a:t>
            </a:r>
            <a:endParaRPr lang="sl-SI" sz="5400" b="1" cap="none" spc="0" dirty="0">
              <a:ln w="11430"/>
              <a:solidFill>
                <a:srgbClr val="FFFF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87720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12</Words>
  <Application>Microsoft Office PowerPoint</Application>
  <PresentationFormat>Diaprojekcija na zaslonu (4:3)</PresentationFormat>
  <Paragraphs>10</Paragraphs>
  <Slides>10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2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Officeova tema</vt:lpstr>
      <vt:lpstr>PowerPointova predstavitev</vt:lpstr>
      <vt:lpstr>PowerPointova predstavitev</vt:lpstr>
      <vt:lpstr> 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Barbi</dc:creator>
  <cp:lastModifiedBy>simona</cp:lastModifiedBy>
  <cp:revision>13</cp:revision>
  <dcterms:created xsi:type="dcterms:W3CDTF">2013-03-14T16:04:17Z</dcterms:created>
  <dcterms:modified xsi:type="dcterms:W3CDTF">2017-03-12T18:14:42Z</dcterms:modified>
</cp:coreProperties>
</file>